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g"/>
  <Default Extension="png" ContentType="image/png"/>
  <Default Extension="bmp" ContentType="image/bmp"/>
  <Default Extension="gif" ContentType="image/gif"/>
  <Default Extension="tif" ContentType="image/tif"/>
  <Default Extension="pdf" ContentType="application/pdf"/>
  <Default Extension="mov" ContentType="application/movie"/>
  <Default Extension="vml" ContentType="application/vnd.openxmlformats-officedocument.vmlDrawing"/>
  <Default Extension="xlsx" ContentType="application/vnd.openxmlformats-officedocument.spreadsheetml.sheet"/>
  <Override PartName="/docProps/core.xml" ContentType="application/vnd.openxmlformats-package.core-propertie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commentAuthors.xml" ContentType="application/vnd.openxmlformats-officedocument.presentationml.commentAuthors+xml"/>
  <Override PartName="/ppt/tableStyles.xml" ContentType="application/vnd.openxmlformats-officedocument.presentationml.tableStyl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notesMasters/notesMaster1.xml" ContentType="application/vnd.openxmlformats-officedocument.presentationml.notes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2.xml" ContentType="application/vnd.openxmlformats-officedocument.theme+xml"/>
  <Override PartName="/ppt/media/image1.jpeg" ContentType="image/jpeg"/>
  <Override PartName="/ppt/media/image2.jpeg" ContentType="image/jpeg"/>
  <Override PartName="/ppt/media/image3.jpeg" ContentType="image/jpeg"/>
  <Override PartName="/ppt/media/image4.jpeg" ContentType="image/jpeg"/>
  <Override PartName="/ppt/media/image5.jpeg" ContentType="image/jpeg"/>
  <Override PartName="/ppt/media/image6.jpeg" ContentType="image/jpeg"/>
  <Override PartName="/ppt/media/image7.jpeg" ContentType="image/jpeg"/>
  <Override PartName="/ppt/media/image8.jpeg" ContentType="image/jpeg"/>
  <Override PartName="/ppt/media/image9.jpeg" ContentType="image/jpeg"/>
  <Override PartName="/ppt/media/image10.jpeg" ContentType="image/jpeg"/>
  <Override PartName="/ppt/media/image11.jpeg" ContentType="image/jpeg"/>
  <Override PartName="/ppt/media/image12.jpeg" ContentType="image/jpeg"/>
  <Override PartName="/ppt/media/image13.jpeg" ContentType="image/jpeg"/>
  <Override PartName="/ppt/media/image14.jpeg" ContentType="image/jpeg"/>
  <Override PartName="/ppt/media/image15.jpeg" ContentType="image/jpeg"/>
  <Override PartName="/ppt/media/image16.jpeg" ContentType="image/jpeg"/>
  <Override PartName="/ppt/media/image17.jpeg" ContentType="image/jpeg"/>
  <Override PartName="/ppt/media/image18.jpeg" ContentType="image/jpeg"/>
  <Override PartName="/ppt/media/image19.jpeg" ContentType="image/jpeg"/>
  <Override PartName="/ppt/media/image20.jpeg" ContentType="image/jpeg"/>
</Types>
</file>

<file path=_rels/.rels><?xml version="1.0" encoding="UTF-8"?>
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officeDocument" Target="ppt/presentation.xml"/>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sldMasterIdLst>
    <p:sldMasterId id="2147483648" r:id="rId5"/>
  </p:sldMasterIdLst>
  <p:notesMasterIdLst>
    <p:notesMasterId r:id="rId7"/>
  </p:notesMasterIdLst>
  <p:sldIdLst>
    <p:sldId id="256" r:id="rId8"/>
    <p:sldId id="257" r:id="rId9"/>
    <p:sldId id="258" r:id="rId10"/>
    <p:sldId id="259" r:id="rId11"/>
    <p:sldId id="260" r:id="rId12"/>
    <p:sldId id="261" r:id="rId13"/>
    <p:sldId id="262" r:id="rId14"/>
    <p:sldId id="263" r:id="rId15"/>
    <p:sldId id="264" r:id="rId16"/>
    <p:sldId id="265" r:id="rId17"/>
    <p:sldId id="266" r:id="rId18"/>
    <p:sldId id="267" r:id="rId19"/>
    <p:sldId id="268" r:id="rId20"/>
    <p:sldId id="269" r:id="rId21"/>
    <p:sldId id="270" r:id="rId22"/>
    <p:sldId id="271" r:id="rId23"/>
    <p:sldId id="272" r:id="rId24"/>
    <p:sldId id="273" r:id="rId25"/>
    <p:sldId id="274" r:id="rId26"/>
    <p:sldId id="275" r:id="rId27"/>
    <p:sldId id="276" r:id="rId28"/>
    <p:sldId id="277" r:id="rId29"/>
  </p:sldIdLst>
  <p:sldSz cx="12179300" cy="6858000"/>
  <p:notesSz cx="6858000" cy="914400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</a:defRPr>
    </a:defPPr>
    <a:lvl1pPr marL="0" marR="0" indent="0" algn="l" defTabSz="457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Calibri"/>
      </a:defRPr>
    </a:lvl1pPr>
    <a:lvl2pPr marL="0" marR="0" indent="0" algn="l" defTabSz="457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Calibri"/>
      </a:defRPr>
    </a:lvl2pPr>
    <a:lvl3pPr marL="0" marR="0" indent="0" algn="l" defTabSz="457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Calibri"/>
      </a:defRPr>
    </a:lvl3pPr>
    <a:lvl4pPr marL="0" marR="0" indent="0" algn="l" defTabSz="457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Calibri"/>
      </a:defRPr>
    </a:lvl4pPr>
    <a:lvl5pPr marL="0" marR="0" indent="0" algn="l" defTabSz="457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Calibri"/>
      </a:defRPr>
    </a:lvl5pPr>
    <a:lvl6pPr marL="0" marR="0" indent="0" algn="l" defTabSz="457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Calibri"/>
      </a:defRPr>
    </a:lvl6pPr>
    <a:lvl7pPr marL="0" marR="0" indent="0" algn="l" defTabSz="457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Calibri"/>
      </a:defRPr>
    </a:lvl7pPr>
    <a:lvl8pPr marL="0" marR="0" indent="0" algn="l" defTabSz="457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Calibri"/>
      </a:defRPr>
    </a:lvl8pPr>
    <a:lvl9pPr marL="0" marR="0" indent="0" algn="l" defTabSz="457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Calibri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/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showPr loop="0"/>
</p:presentationPr>
</file>

<file path=ppt/tableStyles.xml><?xml version="1.0" encoding="utf-8"?>
<a:tblStyleLst xmlns:a="http://schemas.openxmlformats.org/drawingml/2006/main" xmlns:r="http://schemas.openxmlformats.org/officeDocument/2006/relationships" def="{5940675A-B579-460E-94D1-54222C63F5DA}">
  <a:tblStyle styleId="{4C3C2611-4C71-4FC5-86AE-919BDF0F9419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FD7E7"/>
          </a:solidFill>
        </a:fill>
      </a:tcStyle>
    </a:wholeTbl>
    <a:band2H>
      <a:tcTxStyle b="def" i="def"/>
      <a:tcStyle>
        <a:tcBdr/>
        <a:fill>
          <a:solidFill>
            <a:srgbClr val="E8ECF4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Row>
  </a:tblStyle>
  <a:tblStyle styleId="{C7B018BB-80A7-4F77-B60F-C8B233D01FF8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DEE7D0"/>
          </a:solidFill>
        </a:fill>
      </a:tcStyle>
    </a:wholeTbl>
    <a:band2H>
      <a:tcTxStyle b="def" i="def"/>
      <a:tcStyle>
        <a:tcBdr/>
        <a:fill>
          <a:solidFill>
            <a:srgbClr val="EFF3E9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Col>
    <a:la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Row>
  </a:tblStyle>
  <a:tblStyle styleId="{EEE7283C-3CF3-47DC-8721-378D4A62B228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FCDCCE"/>
          </a:solidFill>
        </a:fill>
      </a:tcStyle>
    </a:wholeTbl>
    <a:band2H>
      <a:tcTxStyle b="def" i="def"/>
      <a:tcStyle>
        <a:tcBdr/>
        <a:fill>
          <a:solidFill>
            <a:srgbClr val="FDEEE8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Col>
    <a:la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Row>
  </a:tblStyle>
  <a:tblStyle styleId="{CF821DB8-F4EB-4A41-A1BA-3FCAFE7338EE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E6E6E6"/>
          </a:solidFill>
        </a:fill>
      </a:tcStyle>
    </a:wholeTbl>
    <a:band2H>
      <a:tcTxStyle b="def" i="def"/>
      <a:tcStyle>
        <a:tcBdr/>
        <a:fill>
          <a:solidFill>
            <a:srgbClr val="FFFFFF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aj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508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254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Row>
  </a:tblStyle>
  <a:tblStyle styleId="{33BA23B1-9221-436E-865A-0063620EA4FD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ACACA"/>
          </a:solidFill>
        </a:fill>
      </a:tcStyle>
    </a:wholeTbl>
    <a:band2H>
      <a:tcTxStyle b="def" i="def"/>
      <a:tcStyle>
        <a:tcBdr/>
        <a:fill>
          <a:solidFill>
            <a:srgbClr val="E6E6E6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Col>
    <a:la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Row>
  </a:tblStyle>
  <a:tblStyle styleId="{2708684C-4D16-4618-839F-0558EEFCDFE6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solidFill>
            <a:srgbClr val="000000">
              <a:alpha val="20000"/>
            </a:srgbClr>
          </a:solidFill>
        </a:fill>
      </a:tcStyle>
    </a:wholeTbl>
    <a:band2H>
      <a:tcTxStyle b="def" i="def"/>
      <a:tcStyle>
        <a:tcBdr/>
        <a:fill>
          <a:solidFill>
            <a:srgbClr val="FFFFFF"/>
          </a:solidFill>
        </a:fill>
      </a:tcStyle>
    </a:band2H>
    <a:firstCol>
      <a:tcTxStyle b="on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solidFill>
            <a:srgbClr val="000000">
              <a:alpha val="20000"/>
            </a:srgbClr>
          </a:solidFill>
        </a:fill>
      </a:tcStyle>
    </a:firstCol>
    <a:lastRow>
      <a:tcTxStyle b="on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508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noFill/>
        </a:fill>
      </a:tcStyle>
    </a:lastRow>
    <a:firstRow>
      <a:tcTxStyle b="on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Comments="1"/>
</file>

<file path=ppt/_rels/presentation.xml.rels><?xml version="1.0" encoding="UTF-8"?>
<Relationships xmlns="http://schemas.openxmlformats.org/package/2006/relationships"><Relationship Id="rId1" Type="http://schemas.openxmlformats.org/officeDocument/2006/relationships/presProps" Target="presProps.xml"/><Relationship Id="rId2" Type="http://schemas.openxmlformats.org/officeDocument/2006/relationships/viewProps" Target="viewProps.xml"/><Relationship Id="rId3" Type="http://schemas.openxmlformats.org/officeDocument/2006/relationships/commentAuthors" Target="commentAuthors.xml"/><Relationship Id="rId4" Type="http://schemas.openxmlformats.org/officeDocument/2006/relationships/tableStyles" Target="tableStyles.xml"/><Relationship Id="rId5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7" Type="http://schemas.openxmlformats.org/officeDocument/2006/relationships/notesMaster" Target="notesMasters/notesMaster1.xml"/><Relationship Id="rId8" Type="http://schemas.openxmlformats.org/officeDocument/2006/relationships/slide" Target="slides/slide1.xml"/><Relationship Id="rId9" Type="http://schemas.openxmlformats.org/officeDocument/2006/relationships/slide" Target="slides/slide2.xml"/><Relationship Id="rId10" Type="http://schemas.openxmlformats.org/officeDocument/2006/relationships/slide" Target="slides/slide3.xml"/><Relationship Id="rId11" Type="http://schemas.openxmlformats.org/officeDocument/2006/relationships/slide" Target="slides/slide4.xml"/><Relationship Id="rId12" Type="http://schemas.openxmlformats.org/officeDocument/2006/relationships/slide" Target="slides/slide5.xml"/><Relationship Id="rId13" Type="http://schemas.openxmlformats.org/officeDocument/2006/relationships/slide" Target="slides/slide6.xml"/><Relationship Id="rId14" Type="http://schemas.openxmlformats.org/officeDocument/2006/relationships/slide" Target="slides/slide7.xml"/><Relationship Id="rId15" Type="http://schemas.openxmlformats.org/officeDocument/2006/relationships/slide" Target="slides/slide8.xml"/><Relationship Id="rId16" Type="http://schemas.openxmlformats.org/officeDocument/2006/relationships/slide" Target="slides/slide9.xml"/><Relationship Id="rId17" Type="http://schemas.openxmlformats.org/officeDocument/2006/relationships/slide" Target="slides/slide10.xml"/><Relationship Id="rId18" Type="http://schemas.openxmlformats.org/officeDocument/2006/relationships/slide" Target="slides/slide11.xml"/><Relationship Id="rId19" Type="http://schemas.openxmlformats.org/officeDocument/2006/relationships/slide" Target="slides/slide12.xml"/><Relationship Id="rId20" Type="http://schemas.openxmlformats.org/officeDocument/2006/relationships/slide" Target="slides/slide13.xml"/><Relationship Id="rId21" Type="http://schemas.openxmlformats.org/officeDocument/2006/relationships/slide" Target="slides/slide14.xml"/><Relationship Id="rId22" Type="http://schemas.openxmlformats.org/officeDocument/2006/relationships/slide" Target="slides/slide15.xml"/><Relationship Id="rId23" Type="http://schemas.openxmlformats.org/officeDocument/2006/relationships/slide" Target="slides/slide16.xml"/><Relationship Id="rId24" Type="http://schemas.openxmlformats.org/officeDocument/2006/relationships/slide" Target="slides/slide17.xml"/><Relationship Id="rId25" Type="http://schemas.openxmlformats.org/officeDocument/2006/relationships/slide" Target="slides/slide18.xml"/><Relationship Id="rId26" Type="http://schemas.openxmlformats.org/officeDocument/2006/relationships/slide" Target="slides/slide19.xml"/><Relationship Id="rId27" Type="http://schemas.openxmlformats.org/officeDocument/2006/relationships/slide" Target="slides/slide20.xml"/><Relationship Id="rId28" Type="http://schemas.openxmlformats.org/officeDocument/2006/relationships/slide" Target="slides/slide21.xml"/><Relationship Id="rId29" Type="http://schemas.openxmlformats.org/officeDocument/2006/relationships/slide" Target="slides/slide22.xml"/></Relationships>

</file>

<file path=ppt/notesMasters/_rels/notesMaster1.xml.rels><?xml version="1.0" encoding="UTF-8"?>
<Relationships xmlns="http://schemas.openxmlformats.org/package/2006/relationships"><Relationship Id="rId1" Type="http://schemas.openxmlformats.org/officeDocument/2006/relationships/theme" Target="../theme/theme2.xml"/></Relationships>
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Shape 91"/>
          <p:cNvSpPr/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pPr/>
          </a:p>
        </p:txBody>
      </p:sp>
      <p:sp>
        <p:nvSpPr>
          <p:cNvPr id="92" name="Shape 92"/>
          <p:cNvSpPr/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p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defTabSz="457200" latinLnBrk="0">
      <a:defRPr sz="1200">
        <a:latin typeface="+mj-lt"/>
        <a:ea typeface="+mj-ea"/>
        <a:cs typeface="+mj-cs"/>
        <a:sym typeface="Calibri"/>
      </a:defRPr>
    </a:lvl1pPr>
    <a:lvl2pPr indent="228600" defTabSz="457200" latinLnBrk="0">
      <a:defRPr sz="1200">
        <a:latin typeface="+mj-lt"/>
        <a:ea typeface="+mj-ea"/>
        <a:cs typeface="+mj-cs"/>
        <a:sym typeface="Calibri"/>
      </a:defRPr>
    </a:lvl2pPr>
    <a:lvl3pPr indent="457200" defTabSz="457200" latinLnBrk="0">
      <a:defRPr sz="1200">
        <a:latin typeface="+mj-lt"/>
        <a:ea typeface="+mj-ea"/>
        <a:cs typeface="+mj-cs"/>
        <a:sym typeface="Calibri"/>
      </a:defRPr>
    </a:lvl3pPr>
    <a:lvl4pPr indent="685800" defTabSz="457200" latinLnBrk="0">
      <a:defRPr sz="1200">
        <a:latin typeface="+mj-lt"/>
        <a:ea typeface="+mj-ea"/>
        <a:cs typeface="+mj-cs"/>
        <a:sym typeface="Calibri"/>
      </a:defRPr>
    </a:lvl4pPr>
    <a:lvl5pPr indent="914400" defTabSz="457200" latinLnBrk="0">
      <a:defRPr sz="1200">
        <a:latin typeface="+mj-lt"/>
        <a:ea typeface="+mj-ea"/>
        <a:cs typeface="+mj-cs"/>
        <a:sym typeface="Calibri"/>
      </a:defRPr>
    </a:lvl5pPr>
    <a:lvl6pPr indent="1143000" defTabSz="457200" latinLnBrk="0">
      <a:defRPr sz="1200">
        <a:latin typeface="+mj-lt"/>
        <a:ea typeface="+mj-ea"/>
        <a:cs typeface="+mj-cs"/>
        <a:sym typeface="Calibri"/>
      </a:defRPr>
    </a:lvl6pPr>
    <a:lvl7pPr indent="1371600" defTabSz="457200" latinLnBrk="0">
      <a:defRPr sz="1200">
        <a:latin typeface="+mj-lt"/>
        <a:ea typeface="+mj-ea"/>
        <a:cs typeface="+mj-cs"/>
        <a:sym typeface="Calibri"/>
      </a:defRPr>
    </a:lvl7pPr>
    <a:lvl8pPr indent="1600200" defTabSz="457200" latinLnBrk="0">
      <a:defRPr sz="1200">
        <a:latin typeface="+mj-lt"/>
        <a:ea typeface="+mj-ea"/>
        <a:cs typeface="+mj-cs"/>
        <a:sym typeface="Calibri"/>
      </a:defRPr>
    </a:lvl8pPr>
    <a:lvl9pPr indent="1828800" defTabSz="457200" latinLnBrk="0">
      <a:defRPr sz="1200">
        <a:latin typeface="+mj-lt"/>
        <a:ea typeface="+mj-ea"/>
        <a:cs typeface="+mj-cs"/>
        <a:sym typeface="Calibri"/>
      </a:defRPr>
    </a:lvl9pPr>
  </p:notesStyle>
</p:notesMaster>
</file>

<file path=ppt/slideLayouts/_rels/slideLayout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itle" showMasterSp="1" showMasterPhAnim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le Text"/>
          <p:cNvSpPr txBox="1"/>
          <p:nvPr>
            <p:ph type="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</p:spPr>
        <p:txBody>
          <a:bodyPr/>
          <a:lstStyle/>
          <a:p>
            <a:pPr/>
            <a:r>
              <a:t>Title Text</a:t>
            </a:r>
          </a:p>
        </p:txBody>
      </p:sp>
      <p:sp>
        <p:nvSpPr>
          <p:cNvPr id="12" name="Body Level One…"/>
          <p:cNvSpPr txBox="1"/>
          <p:nvPr>
            <p:ph type="body" sz="quarter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/>
          <a:lstStyle>
            <a:lvl1pPr marL="0" indent="0" algn="ctr">
              <a:buSzTx/>
              <a:buFontTx/>
              <a:buNone/>
              <a:defRPr>
                <a:solidFill>
                  <a:srgbClr val="888888"/>
                </a:solidFill>
              </a:defRPr>
            </a:lvl1pPr>
            <a:lvl2pPr marL="0" indent="0" algn="ctr">
              <a:buSzTx/>
              <a:buFontTx/>
              <a:buNone/>
              <a:defRPr>
                <a:solidFill>
                  <a:srgbClr val="888888"/>
                </a:solidFill>
              </a:defRPr>
            </a:lvl2pPr>
            <a:lvl3pPr marL="0" indent="0" algn="ctr">
              <a:buSzTx/>
              <a:buFontTx/>
              <a:buNone/>
              <a:defRPr>
                <a:solidFill>
                  <a:srgbClr val="888888"/>
                </a:solidFill>
              </a:defRPr>
            </a:lvl3pPr>
            <a:lvl4pPr marL="0" indent="0" algn="ctr">
              <a:buSzTx/>
              <a:buFontTx/>
              <a:buNone/>
              <a:defRPr>
                <a:solidFill>
                  <a:srgbClr val="888888"/>
                </a:solidFill>
              </a:defRPr>
            </a:lvl4pPr>
            <a:lvl5pPr marL="0" indent="0" algn="ctr">
              <a:buSzTx/>
              <a:buFontTx/>
              <a:buNone/>
              <a:defRPr>
                <a:solidFill>
                  <a:srgbClr val="888888"/>
                </a:solidFill>
              </a:defRPr>
            </a:lvl5pPr>
          </a:lstStyle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3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Title Text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Title Text</a:t>
            </a:r>
          </a:p>
        </p:txBody>
      </p:sp>
      <p:sp>
        <p:nvSpPr>
          <p:cNvPr id="21" name="Body Level One…"/>
          <p:cNvSpPr txBox="1"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22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Title Text"/>
          <p:cNvSpPr txBox="1"/>
          <p:nvPr>
            <p:ph type="title"/>
          </p:nvPr>
        </p:nvSpPr>
        <p:spPr>
          <a:xfrm>
            <a:off x="722312" y="4406900"/>
            <a:ext cx="7772401" cy="1362075"/>
          </a:xfrm>
          <a:prstGeom prst="rect">
            <a:avLst/>
          </a:prstGeom>
        </p:spPr>
        <p:txBody>
          <a:bodyPr anchor="t"/>
          <a:lstStyle>
            <a:lvl1pPr algn="l">
              <a:defRPr b="1" cap="all" sz="4000"/>
            </a:lvl1pPr>
          </a:lstStyle>
          <a:p>
            <a:pPr/>
            <a:r>
              <a:t>Title Text</a:t>
            </a:r>
          </a:p>
        </p:txBody>
      </p:sp>
      <p:sp>
        <p:nvSpPr>
          <p:cNvPr id="30" name="Body Level One…"/>
          <p:cNvSpPr txBox="1"/>
          <p:nvPr>
            <p:ph type="body" sz="quarter" idx="1"/>
          </p:nvPr>
        </p:nvSpPr>
        <p:spPr>
          <a:xfrm>
            <a:off x="722312" y="2906713"/>
            <a:ext cx="7772401" cy="1500189"/>
          </a:xfrm>
          <a:prstGeom prst="rect">
            <a:avLst/>
          </a:prstGeom>
        </p:spPr>
        <p:txBody>
          <a:bodyPr anchor="b"/>
          <a:lstStyle>
            <a:lvl1pPr marL="0" indent="0">
              <a:spcBef>
                <a:spcPts val="400"/>
              </a:spcBef>
              <a:buSzTx/>
              <a:buFontTx/>
              <a:buNone/>
              <a:defRPr sz="2000">
                <a:solidFill>
                  <a:srgbClr val="888888"/>
                </a:solidFill>
              </a:defRPr>
            </a:lvl1pPr>
            <a:lvl2pPr marL="0" indent="0">
              <a:spcBef>
                <a:spcPts val="400"/>
              </a:spcBef>
              <a:buSzTx/>
              <a:buFontTx/>
              <a:buNone/>
              <a:defRPr sz="2000">
                <a:solidFill>
                  <a:srgbClr val="888888"/>
                </a:solidFill>
              </a:defRPr>
            </a:lvl2pPr>
            <a:lvl3pPr marL="0" indent="0">
              <a:spcBef>
                <a:spcPts val="400"/>
              </a:spcBef>
              <a:buSzTx/>
              <a:buFontTx/>
              <a:buNone/>
              <a:defRPr sz="2000">
                <a:solidFill>
                  <a:srgbClr val="888888"/>
                </a:solidFill>
              </a:defRPr>
            </a:lvl3pPr>
            <a:lvl4pPr marL="0" indent="0">
              <a:spcBef>
                <a:spcPts val="400"/>
              </a:spcBef>
              <a:buSzTx/>
              <a:buFontTx/>
              <a:buNone/>
              <a:defRPr sz="2000">
                <a:solidFill>
                  <a:srgbClr val="888888"/>
                </a:solidFill>
              </a:defRPr>
            </a:lvl4pPr>
            <a:lvl5pPr marL="0" indent="0">
              <a:spcBef>
                <a:spcPts val="400"/>
              </a:spcBef>
              <a:buSzTx/>
              <a:buFontTx/>
              <a:buNone/>
              <a:defRPr sz="2000">
                <a:solidFill>
                  <a:srgbClr val="888888"/>
                </a:solidFill>
              </a:defRPr>
            </a:lvl5pPr>
          </a:lstStyle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31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Title Text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Title Text</a:t>
            </a:r>
          </a:p>
        </p:txBody>
      </p:sp>
      <p:sp>
        <p:nvSpPr>
          <p:cNvPr id="39" name="Body Level One…"/>
          <p:cNvSpPr txBox="1"/>
          <p:nvPr>
            <p:ph type="body" sz="half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spcBef>
                <a:spcPts val="600"/>
              </a:spcBef>
              <a:defRPr sz="2800"/>
            </a:lvl1pPr>
            <a:lvl2pPr marL="790575" indent="-333375">
              <a:spcBef>
                <a:spcPts val="600"/>
              </a:spcBef>
              <a:defRPr sz="2800"/>
            </a:lvl2pPr>
            <a:lvl3pPr marL="1234438" indent="-320038">
              <a:spcBef>
                <a:spcPts val="600"/>
              </a:spcBef>
              <a:defRPr sz="2800"/>
            </a:lvl3pPr>
            <a:lvl4pPr marL="1727200" indent="-355600">
              <a:spcBef>
                <a:spcPts val="600"/>
              </a:spcBef>
              <a:defRPr sz="2800"/>
            </a:lvl4pPr>
            <a:lvl5pPr marL="2184400" indent="-355600">
              <a:spcBef>
                <a:spcPts val="600"/>
              </a:spcBef>
              <a:defRPr sz="2800"/>
            </a:lvl5pPr>
          </a:lstStyle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40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Title Text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Title Text</a:t>
            </a:r>
          </a:p>
        </p:txBody>
      </p:sp>
      <p:sp>
        <p:nvSpPr>
          <p:cNvPr id="48" name="Body Level One…"/>
          <p:cNvSpPr txBox="1"/>
          <p:nvPr>
            <p:ph type="body" sz="quarter" idx="1"/>
          </p:nvPr>
        </p:nvSpPr>
        <p:spPr>
          <a:xfrm>
            <a:off x="457200" y="1535112"/>
            <a:ext cx="4040188" cy="639763"/>
          </a:xfrm>
          <a:prstGeom prst="rect">
            <a:avLst/>
          </a:prstGeom>
        </p:spPr>
        <p:txBody>
          <a:bodyPr anchor="b"/>
          <a:lstStyle>
            <a:lvl1pPr marL="0" indent="0">
              <a:spcBef>
                <a:spcPts val="500"/>
              </a:spcBef>
              <a:buSzTx/>
              <a:buFontTx/>
              <a:buNone/>
              <a:defRPr b="1" sz="2400"/>
            </a:lvl1pPr>
            <a:lvl2pPr marL="0" indent="0">
              <a:spcBef>
                <a:spcPts val="500"/>
              </a:spcBef>
              <a:buSzTx/>
              <a:buFontTx/>
              <a:buNone/>
              <a:defRPr b="1" sz="2400"/>
            </a:lvl2pPr>
            <a:lvl3pPr marL="0" indent="0">
              <a:spcBef>
                <a:spcPts val="500"/>
              </a:spcBef>
              <a:buSzTx/>
              <a:buFontTx/>
              <a:buNone/>
              <a:defRPr b="1" sz="2400"/>
            </a:lvl3pPr>
            <a:lvl4pPr marL="0" indent="0">
              <a:spcBef>
                <a:spcPts val="500"/>
              </a:spcBef>
              <a:buSzTx/>
              <a:buFontTx/>
              <a:buNone/>
              <a:defRPr b="1" sz="2400"/>
            </a:lvl4pPr>
            <a:lvl5pPr marL="0" indent="0">
              <a:spcBef>
                <a:spcPts val="500"/>
              </a:spcBef>
              <a:buSzTx/>
              <a:buFontTx/>
              <a:buNone/>
              <a:defRPr b="1" sz="2400"/>
            </a:lvl5pPr>
          </a:lstStyle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49" name="Text Placeholder 4"/>
          <p:cNvSpPr/>
          <p:nvPr>
            <p:ph type="body" sz="quarter" idx="21"/>
          </p:nvPr>
        </p:nvSpPr>
        <p:spPr>
          <a:xfrm>
            <a:off x="4645025" y="1535111"/>
            <a:ext cx="4041775" cy="639765"/>
          </a:xfrm>
          <a:prstGeom prst="rect">
            <a:avLst/>
          </a:prstGeom>
        </p:spPr>
        <p:txBody>
          <a:bodyPr anchor="b"/>
          <a:lstStyle/>
          <a:p>
            <a:pPr/>
          </a:p>
        </p:txBody>
      </p:sp>
      <p:sp>
        <p:nvSpPr>
          <p:cNvPr id="50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Title Text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Title Text</a:t>
            </a:r>
          </a:p>
        </p:txBody>
      </p:sp>
      <p:sp>
        <p:nvSpPr>
          <p:cNvPr id="58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Title Text"/>
          <p:cNvSpPr txBox="1"/>
          <p:nvPr>
            <p:ph type="title"/>
          </p:nvPr>
        </p:nvSpPr>
        <p:spPr>
          <a:xfrm>
            <a:off x="457200" y="273050"/>
            <a:ext cx="3008315" cy="1162050"/>
          </a:xfrm>
          <a:prstGeom prst="rect">
            <a:avLst/>
          </a:prstGeom>
        </p:spPr>
        <p:txBody>
          <a:bodyPr anchor="b"/>
          <a:lstStyle>
            <a:lvl1pPr algn="l">
              <a:defRPr b="1" sz="2000"/>
            </a:lvl1pPr>
          </a:lstStyle>
          <a:p>
            <a:pPr/>
            <a:r>
              <a:t>Title Text</a:t>
            </a:r>
          </a:p>
        </p:txBody>
      </p:sp>
      <p:sp>
        <p:nvSpPr>
          <p:cNvPr id="73" name="Body Level One…"/>
          <p:cNvSpPr txBox="1"/>
          <p:nvPr>
            <p:ph type="body" sz="half"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</p:spPr>
        <p:txBody>
          <a:bodyPr/>
          <a:lstStyle/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74" name="Text Placeholder 3"/>
          <p:cNvSpPr/>
          <p:nvPr>
            <p:ph type="body" sz="quarter" idx="21"/>
          </p:nvPr>
        </p:nvSpPr>
        <p:spPr>
          <a:xfrm>
            <a:off x="457198" y="1435100"/>
            <a:ext cx="3008316" cy="4691063"/>
          </a:xfrm>
          <a:prstGeom prst="rect">
            <a:avLst/>
          </a:prstGeom>
        </p:spPr>
        <p:txBody>
          <a:bodyPr/>
          <a:lstStyle/>
          <a:p>
            <a:pPr/>
          </a:p>
        </p:txBody>
      </p:sp>
      <p:sp>
        <p:nvSpPr>
          <p:cNvPr id="75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Title Text"/>
          <p:cNvSpPr txBox="1"/>
          <p:nvPr>
            <p:ph type="title"/>
          </p:nvPr>
        </p:nvSpPr>
        <p:spPr>
          <a:xfrm>
            <a:off x="1792288" y="4800600"/>
            <a:ext cx="5486402" cy="566738"/>
          </a:xfrm>
          <a:prstGeom prst="rect">
            <a:avLst/>
          </a:prstGeom>
        </p:spPr>
        <p:txBody>
          <a:bodyPr anchor="b"/>
          <a:lstStyle>
            <a:lvl1pPr algn="l">
              <a:defRPr b="1" sz="2000"/>
            </a:lvl1pPr>
          </a:lstStyle>
          <a:p>
            <a:pPr/>
            <a:r>
              <a:t>Title Text</a:t>
            </a:r>
          </a:p>
        </p:txBody>
      </p:sp>
      <p:sp>
        <p:nvSpPr>
          <p:cNvPr id="83" name="Picture Placeholder 2"/>
          <p:cNvSpPr/>
          <p:nvPr>
            <p:ph type="pic" sz="half" idx="21"/>
          </p:nvPr>
        </p:nvSpPr>
        <p:spPr>
          <a:xfrm>
            <a:off x="1792288" y="612775"/>
            <a:ext cx="5486402" cy="4114800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sp>
        <p:nvSpPr>
          <p:cNvPr id="84" name="Body Level One…"/>
          <p:cNvSpPr txBox="1"/>
          <p:nvPr>
            <p:ph type="body" sz="quarter" idx="1"/>
          </p:nvPr>
        </p:nvSpPr>
        <p:spPr>
          <a:xfrm>
            <a:off x="1792288" y="5367337"/>
            <a:ext cx="5486402" cy="804864"/>
          </a:xfrm>
          <a:prstGeom prst="rect">
            <a:avLst/>
          </a:prstGeom>
        </p:spPr>
        <p:txBody>
          <a:bodyPr/>
          <a:lstStyle>
            <a:lvl1pPr marL="0" indent="0">
              <a:spcBef>
                <a:spcPts val="300"/>
              </a:spcBef>
              <a:buSzTx/>
              <a:buFontTx/>
              <a:buNone/>
              <a:defRPr sz="1400"/>
            </a:lvl1pPr>
            <a:lvl2pPr marL="0" indent="0">
              <a:spcBef>
                <a:spcPts val="300"/>
              </a:spcBef>
              <a:buSzTx/>
              <a:buFontTx/>
              <a:buNone/>
              <a:defRPr sz="1400"/>
            </a:lvl2pPr>
            <a:lvl3pPr marL="0" indent="0">
              <a:spcBef>
                <a:spcPts val="300"/>
              </a:spcBef>
              <a:buSzTx/>
              <a:buFontTx/>
              <a:buNone/>
              <a:defRPr sz="1400"/>
            </a:lvl3pPr>
            <a:lvl4pPr marL="0" indent="0">
              <a:spcBef>
                <a:spcPts val="300"/>
              </a:spcBef>
              <a:buSzTx/>
              <a:buFontTx/>
              <a:buNone/>
              <a:defRPr sz="1400"/>
            </a:lvl4pPr>
            <a:lvl5pPr marL="0" indent="0">
              <a:spcBef>
                <a:spcPts val="300"/>
              </a:spcBef>
              <a:buSzTx/>
              <a:buFontTx/>
              <a:buNone/>
              <a:defRPr sz="1400"/>
            </a:lvl5pPr>
          </a:lstStyle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85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Masters/_rels/slideMaster1.xml.rels><?xml version="1.0" encoding="UTF-8"?>
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slideLayout" Target="../slideLayouts/slideLayout1.xml"/><Relationship Id="rId3" Type="http://schemas.openxmlformats.org/officeDocument/2006/relationships/slideLayout" Target="../slideLayouts/slideLayout2.xml"/><Relationship Id="rId4" Type="http://schemas.openxmlformats.org/officeDocument/2006/relationships/slideLayout" Target="../slideLayouts/slideLayout3.xml"/><Relationship Id="rId5" Type="http://schemas.openxmlformats.org/officeDocument/2006/relationships/slideLayout" Target="../slideLayouts/slideLayout4.xml"/><Relationship Id="rId6" Type="http://schemas.openxmlformats.org/officeDocument/2006/relationships/slideLayout" Target="../slideLayouts/slideLayout5.xml"/><Relationship Id="rId7" Type="http://schemas.openxmlformats.org/officeDocument/2006/relationships/slideLayout" Target="../slideLayouts/slideLayout6.xml"/><Relationship Id="rId8" Type="http://schemas.openxmlformats.org/officeDocument/2006/relationships/slideLayout" Target="../slideLayouts/slideLayout7.xml"/><Relationship Id="rId9" Type="http://schemas.openxmlformats.org/officeDocument/2006/relationships/slideLayout" Target="../slideLayouts/slideLayout8.xml"/><Relationship Id="rId10" Type="http://schemas.openxmlformats.org/officeDocument/2006/relationships/slideLayout" Target="../slideLayouts/slideLayout9.xml"/>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Text"/>
          <p:cNvSpPr txBox="1"/>
          <p:nvPr>
            <p:ph type="title"/>
          </p:nvPr>
        </p:nvSpPr>
        <p:spPr>
          <a:xfrm>
            <a:off x="457200" y="274638"/>
            <a:ext cx="8229600" cy="11430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8" tIns="45718" rIns="45718" bIns="45718" anchor="ctr">
            <a:normAutofit fontScale="100000" lnSpcReduction="0"/>
          </a:bodyPr>
          <a:lstStyle/>
          <a:p>
            <a:pPr/>
            <a:r>
              <a:t>Title Text</a:t>
            </a:r>
          </a:p>
        </p:txBody>
      </p:sp>
      <p:sp>
        <p:nvSpPr>
          <p:cNvPr id="3" name="Body Level One…"/>
          <p:cNvSpPr txBox="1"/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8" tIns="45718" rIns="45718" bIns="45718">
            <a:normAutofit fontScale="100000" lnSpcReduction="0"/>
          </a:bodyPr>
          <a:lstStyle/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4" name="Slide Number"/>
          <p:cNvSpPr txBox="1"/>
          <p:nvPr>
            <p:ph type="sldNum" sz="quarter" idx="2"/>
          </p:nvPr>
        </p:nvSpPr>
        <p:spPr>
          <a:xfrm>
            <a:off x="8428178" y="6414761"/>
            <a:ext cx="258623" cy="248303"/>
          </a:xfrm>
          <a:prstGeom prst="rect">
            <a:avLst/>
          </a:prstGeom>
          <a:ln w="12700">
            <a:miter lim="400000"/>
          </a:ln>
        </p:spPr>
        <p:txBody>
          <a:bodyPr wrap="none" lIns="45718" tIns="45718" rIns="45718" bIns="45718" anchor="ctr">
            <a:spAutoFit/>
          </a:bodyPr>
          <a:lstStyle>
            <a:lvl1pPr algn="r">
              <a:defRPr sz="1200">
                <a:solidFill>
                  <a:srgbClr val="888888"/>
                </a:solidFill>
              </a:defRPr>
            </a:lvl1pPr>
          </a:lstStyle>
          <a:p>
            <a:pPr/>
            <a:fld id="{86CB4B4D-7CA3-9044-876B-883B54F8677D}" type="slidenum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</p:sldLayoutIdLst>
  <p:transition xmlns:p14="http://schemas.microsoft.com/office/powerpoint/2010/main" spd="med" advClick="1"/>
  <p:txStyles>
    <p:titleStyle>
      <a:lvl1pPr marL="0" marR="0" indent="0" algn="ctr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4400" u="none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1pPr>
      <a:lvl2pPr marL="0" marR="0" indent="0" algn="ctr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4400" u="none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2pPr>
      <a:lvl3pPr marL="0" marR="0" indent="0" algn="ctr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4400" u="none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3pPr>
      <a:lvl4pPr marL="0" marR="0" indent="0" algn="ctr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4400" u="none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4pPr>
      <a:lvl5pPr marL="0" marR="0" indent="0" algn="ctr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4400" u="none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5pPr>
      <a:lvl6pPr marL="0" marR="0" indent="0" algn="ctr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4400" u="none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6pPr>
      <a:lvl7pPr marL="0" marR="0" indent="0" algn="ctr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4400" u="none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7pPr>
      <a:lvl8pPr marL="0" marR="0" indent="0" algn="ctr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4400" u="none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8pPr>
      <a:lvl9pPr marL="0" marR="0" indent="0" algn="ctr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4400" u="none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9pPr>
    </p:titleStyle>
    <p:bodyStyle>
      <a:lvl1pPr marL="342900" marR="0" indent="-342900" algn="l" defTabSz="457200" rtl="0" latinLnBrk="0">
        <a:lnSpc>
          <a:spcPct val="100000"/>
        </a:lnSpc>
        <a:spcBef>
          <a:spcPts val="700"/>
        </a:spcBef>
        <a:spcAft>
          <a:spcPts val="0"/>
        </a:spcAft>
        <a:buClrTx/>
        <a:buSzPct val="100000"/>
        <a:buFont typeface="Arial"/>
        <a:buChar char="•"/>
        <a:tabLst/>
        <a:defRPr b="0" baseline="0" cap="none" i="0" spc="0" strike="noStrike" sz="3200" u="none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1pPr>
      <a:lvl2pPr marL="783771" marR="0" indent="-326571" algn="l" defTabSz="457200" rtl="0" latinLnBrk="0">
        <a:lnSpc>
          <a:spcPct val="100000"/>
        </a:lnSpc>
        <a:spcBef>
          <a:spcPts val="700"/>
        </a:spcBef>
        <a:spcAft>
          <a:spcPts val="0"/>
        </a:spcAft>
        <a:buClrTx/>
        <a:buSzPct val="100000"/>
        <a:buFont typeface="Arial"/>
        <a:buChar char="–"/>
        <a:tabLst/>
        <a:defRPr b="0" baseline="0" cap="none" i="0" spc="0" strike="noStrike" sz="3200" u="none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2pPr>
      <a:lvl3pPr marL="1219200" marR="0" indent="-304800" algn="l" defTabSz="457200" rtl="0" latinLnBrk="0">
        <a:lnSpc>
          <a:spcPct val="100000"/>
        </a:lnSpc>
        <a:spcBef>
          <a:spcPts val="700"/>
        </a:spcBef>
        <a:spcAft>
          <a:spcPts val="0"/>
        </a:spcAft>
        <a:buClrTx/>
        <a:buSzPct val="100000"/>
        <a:buFont typeface="Arial"/>
        <a:buChar char="•"/>
        <a:tabLst/>
        <a:defRPr b="0" baseline="0" cap="none" i="0" spc="0" strike="noStrike" sz="3200" u="none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3pPr>
      <a:lvl4pPr marL="1737360" marR="0" indent="-365760" algn="l" defTabSz="457200" rtl="0" latinLnBrk="0">
        <a:lnSpc>
          <a:spcPct val="100000"/>
        </a:lnSpc>
        <a:spcBef>
          <a:spcPts val="700"/>
        </a:spcBef>
        <a:spcAft>
          <a:spcPts val="0"/>
        </a:spcAft>
        <a:buClrTx/>
        <a:buSzPct val="100000"/>
        <a:buFont typeface="Arial"/>
        <a:buChar char="–"/>
        <a:tabLst/>
        <a:defRPr b="0" baseline="0" cap="none" i="0" spc="0" strike="noStrike" sz="3200" u="none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4pPr>
      <a:lvl5pPr marL="2194560" marR="0" indent="-365760" algn="l" defTabSz="457200" rtl="0" latinLnBrk="0">
        <a:lnSpc>
          <a:spcPct val="100000"/>
        </a:lnSpc>
        <a:spcBef>
          <a:spcPts val="700"/>
        </a:spcBef>
        <a:spcAft>
          <a:spcPts val="0"/>
        </a:spcAft>
        <a:buClrTx/>
        <a:buSzPct val="100000"/>
        <a:buFont typeface="Arial"/>
        <a:buChar char="»"/>
        <a:tabLst/>
        <a:defRPr b="0" baseline="0" cap="none" i="0" spc="0" strike="noStrike" sz="3200" u="none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5pPr>
      <a:lvl6pPr marL="2651760" marR="0" indent="-365760" algn="l" defTabSz="457200" rtl="0" latinLnBrk="0">
        <a:lnSpc>
          <a:spcPct val="100000"/>
        </a:lnSpc>
        <a:spcBef>
          <a:spcPts val="700"/>
        </a:spcBef>
        <a:spcAft>
          <a:spcPts val="0"/>
        </a:spcAft>
        <a:buClrTx/>
        <a:buSzPct val="100000"/>
        <a:buFont typeface="Arial"/>
        <a:buChar char="•"/>
        <a:tabLst/>
        <a:defRPr b="0" baseline="0" cap="none" i="0" spc="0" strike="noStrike" sz="3200" u="none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6pPr>
      <a:lvl7pPr marL="3108960" marR="0" indent="-365760" algn="l" defTabSz="457200" rtl="0" latinLnBrk="0">
        <a:lnSpc>
          <a:spcPct val="100000"/>
        </a:lnSpc>
        <a:spcBef>
          <a:spcPts val="700"/>
        </a:spcBef>
        <a:spcAft>
          <a:spcPts val="0"/>
        </a:spcAft>
        <a:buClrTx/>
        <a:buSzPct val="100000"/>
        <a:buFont typeface="Arial"/>
        <a:buChar char="•"/>
        <a:tabLst/>
        <a:defRPr b="0" baseline="0" cap="none" i="0" spc="0" strike="noStrike" sz="3200" u="none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7pPr>
      <a:lvl8pPr marL="3566159" marR="0" indent="-365759" algn="l" defTabSz="457200" rtl="0" latinLnBrk="0">
        <a:lnSpc>
          <a:spcPct val="100000"/>
        </a:lnSpc>
        <a:spcBef>
          <a:spcPts val="700"/>
        </a:spcBef>
        <a:spcAft>
          <a:spcPts val="0"/>
        </a:spcAft>
        <a:buClrTx/>
        <a:buSzPct val="100000"/>
        <a:buFont typeface="Arial"/>
        <a:buChar char="•"/>
        <a:tabLst/>
        <a:defRPr b="0" baseline="0" cap="none" i="0" spc="0" strike="noStrike" sz="3200" u="none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8pPr>
      <a:lvl9pPr marL="4023359" marR="0" indent="-365759" algn="l" defTabSz="457200" rtl="0" latinLnBrk="0">
        <a:lnSpc>
          <a:spcPct val="100000"/>
        </a:lnSpc>
        <a:spcBef>
          <a:spcPts val="700"/>
        </a:spcBef>
        <a:spcAft>
          <a:spcPts val="0"/>
        </a:spcAft>
        <a:buClrTx/>
        <a:buSzPct val="100000"/>
        <a:buFont typeface="Arial"/>
        <a:buChar char="•"/>
        <a:tabLst/>
        <a:defRPr b="0" baseline="0" cap="none" i="0" spc="0" strike="noStrike" sz="3200" u="none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9pPr>
    </p:bodyStyle>
    <p:otherStyle>
      <a:lvl1pPr marL="0" marR="0" indent="0" algn="r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200" u="none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1pPr>
      <a:lvl2pPr marL="0" marR="0" indent="0" algn="r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200" u="none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2pPr>
      <a:lvl3pPr marL="0" marR="0" indent="0" algn="r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200" u="none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3pPr>
      <a:lvl4pPr marL="0" marR="0" indent="0" algn="r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200" u="none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4pPr>
      <a:lvl5pPr marL="0" marR="0" indent="0" algn="r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200" u="none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5pPr>
      <a:lvl6pPr marL="0" marR="0" indent="0" algn="r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200" u="none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6pPr>
      <a:lvl7pPr marL="0" marR="0" indent="0" algn="r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200" u="none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7pPr>
      <a:lvl8pPr marL="0" marR="0" indent="0" algn="r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200" u="none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8pPr>
      <a:lvl9pPr marL="0" marR="0" indent="0" algn="r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200" u="none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9pPr>
    </p:otherStyle>
  </p:txStyles>
</p:sldMaster>
</file>

<file path=ppt/slides/_rels/slide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eg"/></Relationships>

</file>

<file path=ppt/slides/_rels/slide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jpeg"/></Relationships>

</file>

<file path=ppt/slides/_rels/slide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eg"/></Relationships>

</file>

<file path=ppt/slides/_rels/slide4.xml.rels><?xml version="1.0" encoding="UTF-8"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.jpeg"/></Relationships>

</file>

<file path=ppt/slides/_rels/slide5.xml.rels><?xml version="1.0" encoding="UTF-8"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jpeg"/></Relationships>

</file>

<file path=ppt/slides/_rels/slide6.xml.rels><?xml version="1.0" encoding="UTF-8"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.jpeg"/></Relationships>

</file>

<file path=ppt/slides/_rels/slide7.xml.rels><?xml version="1.0" encoding="UTF-8"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jpeg"/></Relationships>

</file>

<file path=ppt/slides/_rels/slide8.xml.rels><?xml version="1.0" encoding="UTF-8"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8.jpeg"/><Relationship Id="rId3" Type="http://schemas.openxmlformats.org/officeDocument/2006/relationships/image" Target="../media/image9.jpeg"/><Relationship Id="rId4" Type="http://schemas.openxmlformats.org/officeDocument/2006/relationships/image" Target="../media/image10.jpeg"/></Relationships>

</file>

<file path=ppt/slides/_rels/slide9.xml.rels><?xml version="1.0" encoding="UTF-8"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jpeg"/></Relationships>

</file>

<file path=ppt/slides/_rels/slide10.xml.rels><?xml version="1.0" encoding="UTF-8"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2.jpeg"/></Relationships>

</file>

<file path=ppt/slides/_rels/slide1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.jpeg"/></Relationships>

</file>

<file path=ppt/slides/_rels/slide1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eg"/></Relationships>

</file>

<file path=ppt/slides/_rels/slide1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4.jpeg"/></Relationships>

</file>

<file path=ppt/slides/_rels/slide14.xml.rels><?xml version="1.0" encoding="UTF-8"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5.jpeg"/></Relationships>

</file>

<file path=ppt/slides/_rels/slide15.xml.rels><?xml version="1.0" encoding="UTF-8"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jpeg"/></Relationships>

</file>

<file path=ppt/slides/_rels/slide16.xml.rels><?xml version="1.0" encoding="UTF-8"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6.jpeg"/></Relationships>

</file>

<file path=ppt/slides/_rels/slide17.xml.rels><?xml version="1.0" encoding="UTF-8"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7.jpeg"/></Relationships>

</file>

<file path=ppt/slides/_rels/slide18.xml.rels><?xml version="1.0" encoding="UTF-8"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8.jpeg"/></Relationships>

</file>

<file path=ppt/slides/_rels/slide19.xml.rels><?xml version="1.0" encoding="UTF-8"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8.jpeg"/></Relationships>

</file>

<file path=ppt/slides/_rels/slide20.xml.rels><?xml version="1.0" encoding="UTF-8"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8.jpeg"/></Relationships>

</file>

<file path=ppt/slides/_rels/slide2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9.jpeg"/></Relationships>

</file>

<file path=ppt/slides/_rels/slide2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0.jpeg"/>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bg>
      <p:bgPr>
        <a:solidFill>
          <a:srgbClr val="F9F8F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TextBox 1"/>
          <p:cNvSpPr txBox="1"/>
          <p:nvPr/>
        </p:nvSpPr>
        <p:spPr>
          <a:xfrm>
            <a:off x="777238" y="914400"/>
            <a:ext cx="5394962" cy="23113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8" tIns="45718" rIns="45718" bIns="45718">
            <a:spAutoFit/>
          </a:bodyPr>
          <a:lstStyle>
            <a:lvl1pPr>
              <a:defRPr sz="900">
                <a:solidFill>
                  <a:srgbClr val="77522F"/>
                </a:solidFill>
                <a:latin typeface="Kumbh Sans Regular Bold"/>
                <a:ea typeface="Kumbh Sans Regular Bold"/>
                <a:cs typeface="Kumbh Sans Regular Bold"/>
                <a:sym typeface="Kumbh Sans Regular Bold"/>
              </a:defRPr>
            </a:lvl1pPr>
          </a:lstStyle>
          <a:p>
            <a:pPr/>
            <a:r>
              <a:t>UNDERSTANDING THE DIVINE LITURGY</a:t>
            </a:r>
          </a:p>
        </p:txBody>
      </p:sp>
      <p:sp>
        <p:nvSpPr>
          <p:cNvPr id="95" name="TextBox 2"/>
          <p:cNvSpPr txBox="1"/>
          <p:nvPr/>
        </p:nvSpPr>
        <p:spPr>
          <a:xfrm>
            <a:off x="777238" y="1417319"/>
            <a:ext cx="5486403" cy="87918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8" tIns="45718" rIns="45718" bIns="45718">
            <a:spAutoFit/>
          </a:bodyPr>
          <a:lstStyle/>
          <a:p>
            <a:pPr>
              <a:defRPr sz="3400">
                <a:solidFill>
                  <a:srgbClr val="1E1E1E"/>
                </a:solidFill>
                <a:latin typeface="Kumbh Sans Regular Bold"/>
                <a:ea typeface="Kumbh Sans Regular Bold"/>
                <a:cs typeface="Kumbh Sans Regular Bold"/>
                <a:sym typeface="Kumbh Sans Regular Bold"/>
              </a:defRPr>
            </a:pPr>
            <a:r>
              <a:t>The Church Gathers:</a:t>
            </a:r>
          </a:p>
          <a:p>
            <a:pPr/>
            <a:r>
              <a:t>“Blessed Is the Kingdom”</a:t>
            </a:r>
          </a:p>
        </p:txBody>
      </p:sp>
      <p:grpSp>
        <p:nvGrpSpPr>
          <p:cNvPr id="98" name="Rounded Rectangle 4"/>
          <p:cNvGrpSpPr/>
          <p:nvPr/>
        </p:nvGrpSpPr>
        <p:grpSpPr>
          <a:xfrm>
            <a:off x="6812280" y="548640"/>
            <a:ext cx="4709163" cy="5715002"/>
            <a:chOff x="0" y="0"/>
            <a:chExt cx="4709161" cy="5715001"/>
          </a:xfrm>
        </p:grpSpPr>
        <p:sp>
          <p:nvSpPr>
            <p:cNvPr id="96" name="Rounded Rectangle"/>
            <p:cNvSpPr/>
            <p:nvPr/>
          </p:nvSpPr>
          <p:spPr>
            <a:xfrm>
              <a:off x="0" y="0"/>
              <a:ext cx="4709162" cy="5715002"/>
            </a:xfrm>
            <a:prstGeom prst="roundRect">
              <a:avLst>
                <a:gd name="adj" fmla="val 16667"/>
              </a:avLst>
            </a:prstGeom>
            <a:solidFill>
              <a:srgbClr val="EAE7E0"/>
            </a:solidFill>
            <a:ln w="9525" cap="flat">
              <a:solidFill>
                <a:srgbClr val="B8B3A9"/>
              </a:solidFill>
              <a:prstDash val="solid"/>
              <a:round/>
            </a:ln>
            <a:effectLst>
              <a:outerShdw sx="100000" sy="100000" kx="0" ky="0" algn="b" rotWithShape="0" blurRad="38100" dist="23000" dir="5400000">
                <a:srgbClr val="000000">
                  <a:alpha val="35000"/>
                </a:srgbClr>
              </a:outerShdw>
            </a:effectLst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 sz="1300">
                  <a:solidFill>
                    <a:srgbClr val="646058"/>
                  </a:solidFill>
                  <a:latin typeface="Kumbh Sans Regular Bold"/>
                  <a:ea typeface="Kumbh Sans Regular Bold"/>
                  <a:cs typeface="Kumbh Sans Regular Bold"/>
                  <a:sym typeface="Kumbh Sans Regular Bold"/>
                </a:defRPr>
              </a:pPr>
            </a:p>
          </p:txBody>
        </p:sp>
        <p:pic>
          <p:nvPicPr>
            <p:cNvPr id="97" name="Screenshot 2026-10-02 at 2.30.44 PM.JPG" descr="Screenshot 2026-10-02 at 2.30.44 PM.JPG"/>
            <p:cNvPicPr>
              <a:picLocks noChangeAspect="1"/>
            </p:cNvPicPr>
            <p:nvPr/>
          </p:nvPicPr>
          <p:blipFill>
            <a:blip r:embed="rId2">
              <a:extLst/>
            </a:blip>
            <a:srcRect l="0" t="5374" r="0" b="27178"/>
            <a:stretch>
              <a:fillRect/>
            </a:stretch>
          </p:blipFill>
          <p:spPr>
            <a:xfrm>
              <a:off x="190807" y="503536"/>
              <a:ext cx="4327548" cy="4707039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</p:grpSp>
      <p:sp>
        <p:nvSpPr>
          <p:cNvPr id="99" name="TextBox 5"/>
          <p:cNvSpPr txBox="1"/>
          <p:nvPr/>
        </p:nvSpPr>
        <p:spPr>
          <a:xfrm>
            <a:off x="11155678" y="6446521"/>
            <a:ext cx="274322" cy="1243583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8" tIns="45718" rIns="45718" bIns="45718">
            <a:spAutoFit/>
          </a:bodyPr>
          <a:lstStyle/>
          <a:p>
            <a:pPr algn="r">
              <a:defRPr sz="700">
                <a:solidFill>
                  <a:srgbClr val="646058"/>
                </a:solidFill>
                <a:latin typeface="Kumbh Sans Regular Bold"/>
                <a:ea typeface="Kumbh Sans Regular Bold"/>
                <a:cs typeface="Kumbh Sans Regular Bold"/>
                <a:sym typeface="Kumbh Sans Regular Bold"/>
              </a:defRPr>
            </a:pPr>
            <a:r>
              <a:t>“Where the bishop appears, there let the people be; as wherever Jesus Christ is, there is the catholic Church.” - St. Ignatius of Antioch</a:t>
            </a:r>
          </a:p>
          <a:p>
            <a:pPr algn="r">
              <a:defRPr sz="700">
                <a:solidFill>
                  <a:srgbClr val="646058"/>
                </a:solidFill>
                <a:latin typeface="Kumbh Sans Regular Bold"/>
                <a:ea typeface="Kumbh Sans Regular Bold"/>
                <a:cs typeface="Kumbh Sans Regular Bold"/>
                <a:sym typeface="Kumbh Sans Regular Bold"/>
              </a:defRPr>
            </a:pPr>
          </a:p>
          <a:p>
            <a:pPr algn="r">
              <a:defRPr sz="700">
                <a:solidFill>
                  <a:srgbClr val="646058"/>
                </a:solidFill>
                <a:latin typeface="Kumbh Sans Regular Bold"/>
                <a:ea typeface="Kumbh Sans Regular Bold"/>
                <a:cs typeface="Kumbh Sans Regular Bold"/>
                <a:sym typeface="Kumbh Sans Regular Bold"/>
              </a:defRPr>
            </a:pPr>
            <a:r>
              <a:t>“Blessed is the Kingdom of the Father, and of the Son, and of the Holy Spirit, now and ever and unto ages of ages.”</a:t>
            </a:r>
          </a:p>
          <a:p>
            <a:pPr algn="r">
              <a:defRPr sz="700">
                <a:solidFill>
                  <a:srgbClr val="646058"/>
                </a:solidFill>
                <a:latin typeface="Kumbh Sans Regular Bold"/>
                <a:ea typeface="Kumbh Sans Regular Bold"/>
                <a:cs typeface="Kumbh Sans Regular Bold"/>
                <a:sym typeface="Kumbh Sans Regular Bold"/>
              </a:defRPr>
            </a:pPr>
          </a:p>
          <a:p>
            <a:pPr algn="r">
              <a:defRPr sz="700">
                <a:solidFill>
                  <a:srgbClr val="646058"/>
                </a:solidFill>
                <a:latin typeface="Kumbh Sans Regular Bold"/>
                <a:ea typeface="Kumbh Sans Regular Bold"/>
                <a:cs typeface="Kumbh Sans Regular Bold"/>
                <a:sym typeface="Kumbh Sans Regular Bold"/>
              </a:defRPr>
            </a:pPr>
            <a:r>
              <a:t>Tonight: who serves the Liturgy, why a hierarchical Liturgy looks different, and what the opening prayers are teaching us.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bg>
      <p:bgPr>
        <a:solidFill>
          <a:srgbClr val="F9F8F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TextBox 1"/>
          <p:cNvSpPr txBox="1"/>
          <p:nvPr/>
        </p:nvSpPr>
        <p:spPr>
          <a:xfrm>
            <a:off x="777239" y="116839"/>
            <a:ext cx="10607041" cy="25653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8" tIns="45718" rIns="45718" bIns="45718">
            <a:spAutoFit/>
          </a:bodyPr>
          <a:lstStyle>
            <a:lvl1pPr algn="ctr">
              <a:defRPr sz="1000">
                <a:solidFill>
                  <a:srgbClr val="77522F"/>
                </a:solidFill>
                <a:latin typeface="Kumbh Sans Regular Bold"/>
                <a:ea typeface="Kumbh Sans Regular Bold"/>
                <a:cs typeface="Kumbh Sans Regular Bold"/>
                <a:sym typeface="Kumbh Sans Regular Bold"/>
              </a:defRPr>
            </a:lvl1pPr>
          </a:lstStyle>
          <a:p>
            <a:pPr/>
            <a:r>
              <a:t>A QUESTION TO BEGIN</a:t>
            </a:r>
          </a:p>
        </p:txBody>
      </p:sp>
      <p:sp>
        <p:nvSpPr>
          <p:cNvPr id="102" name="TextBox 2"/>
          <p:cNvSpPr txBox="1"/>
          <p:nvPr/>
        </p:nvSpPr>
        <p:spPr>
          <a:xfrm>
            <a:off x="1097280" y="431801"/>
            <a:ext cx="9966960" cy="108203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8" tIns="45718" rIns="45718" bIns="45718">
            <a:spAutoFit/>
          </a:bodyPr>
          <a:lstStyle>
            <a:lvl1pPr algn="ctr">
              <a:defRPr sz="3100">
                <a:solidFill>
                  <a:srgbClr val="1E1E1E"/>
                </a:solidFill>
                <a:latin typeface="Kumbh Sans Regular Bold"/>
                <a:ea typeface="Kumbh Sans Regular Bold"/>
                <a:cs typeface="Kumbh Sans Regular Bold"/>
                <a:sym typeface="Kumbh Sans Regular Bold"/>
              </a:defRPr>
            </a:lvl1pPr>
          </a:lstStyle>
          <a:p>
            <a:pPr/>
            <a:r>
              <a:t>Why does the Liturgy look different when the bishop is present?</a:t>
            </a:r>
          </a:p>
        </p:txBody>
      </p:sp>
      <p:sp>
        <p:nvSpPr>
          <p:cNvPr id="103" name="TextBox 3"/>
          <p:cNvSpPr txBox="1"/>
          <p:nvPr/>
        </p:nvSpPr>
        <p:spPr>
          <a:xfrm>
            <a:off x="1097280" y="6334760"/>
            <a:ext cx="9966960" cy="28193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8" tIns="45718" rIns="45718" bIns="45718">
            <a:spAutoFit/>
          </a:bodyPr>
          <a:lstStyle>
            <a:lvl1pPr algn="ctr">
              <a:defRPr sz="1200">
                <a:solidFill>
                  <a:srgbClr val="77522F"/>
                </a:solidFill>
                <a:latin typeface="Kumbh Sans Regular Bold"/>
                <a:ea typeface="Kumbh Sans Regular Bold"/>
                <a:cs typeface="Kumbh Sans Regular Bold"/>
                <a:sym typeface="Kumbh Sans Regular Bold"/>
              </a:defRPr>
            </a:lvl1pPr>
          </a:lstStyle>
          <a:p>
            <a:pPr/>
            <a:r>
              <a:t>The answer is built into the structure of the Liturgy itself.</a:t>
            </a:r>
          </a:p>
        </p:txBody>
      </p:sp>
      <p:grpSp>
        <p:nvGrpSpPr>
          <p:cNvPr id="106" name="Rounded Rectangle 5"/>
          <p:cNvGrpSpPr/>
          <p:nvPr/>
        </p:nvGrpSpPr>
        <p:grpSpPr>
          <a:xfrm>
            <a:off x="3735069" y="1677383"/>
            <a:ext cx="4709162" cy="4297683"/>
            <a:chOff x="0" y="0"/>
            <a:chExt cx="4709161" cy="4297681"/>
          </a:xfrm>
        </p:grpSpPr>
        <p:sp>
          <p:nvSpPr>
            <p:cNvPr id="104" name="Rounded Rectangle"/>
            <p:cNvSpPr/>
            <p:nvPr/>
          </p:nvSpPr>
          <p:spPr>
            <a:xfrm>
              <a:off x="-1" y="0"/>
              <a:ext cx="4709162" cy="4297682"/>
            </a:xfrm>
            <a:prstGeom prst="roundRect">
              <a:avLst>
                <a:gd name="adj" fmla="val 16667"/>
              </a:avLst>
            </a:prstGeom>
            <a:solidFill>
              <a:srgbClr val="EAE7E0"/>
            </a:solidFill>
            <a:ln w="9525" cap="flat">
              <a:solidFill>
                <a:srgbClr val="B8B3A9"/>
              </a:solidFill>
              <a:prstDash val="solid"/>
              <a:round/>
            </a:ln>
            <a:effectLst>
              <a:outerShdw sx="100000" sy="100000" kx="0" ky="0" algn="b" rotWithShape="0" blurRad="38100" dist="23000" dir="5400000">
                <a:srgbClr val="000000">
                  <a:alpha val="35000"/>
                </a:srgbClr>
              </a:outerShdw>
            </a:effectLst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 sz="1300">
                  <a:solidFill>
                    <a:srgbClr val="646058"/>
                  </a:solidFill>
                  <a:latin typeface="Kumbh Sans Regular Bold"/>
                  <a:ea typeface="Kumbh Sans Regular Bold"/>
                  <a:cs typeface="Kumbh Sans Regular Bold"/>
                  <a:sym typeface="Kumbh Sans Regular Bold"/>
                </a:defRPr>
              </a:pPr>
            </a:p>
          </p:txBody>
        </p:sp>
        <p:pic>
          <p:nvPicPr>
            <p:cNvPr id="105" name="bishop reading.jpg" descr="bishop reading.jpg"/>
            <p:cNvPicPr>
              <a:picLocks noChangeAspect="1"/>
            </p:cNvPicPr>
            <p:nvPr/>
          </p:nvPicPr>
          <p:blipFill>
            <a:blip r:embed="rId2">
              <a:extLst/>
            </a:blip>
            <a:srcRect l="12085" t="0" r="3539" b="0"/>
            <a:stretch>
              <a:fillRect/>
            </a:stretch>
          </p:blipFill>
          <p:spPr>
            <a:xfrm>
              <a:off x="190807" y="706325"/>
              <a:ext cx="4327547" cy="2885032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</p:grpSp>
    </p:spTree>
  </p:cSld>
  <p:clrMapOvr>
    <a:masterClrMapping/>
  </p:clrMapOvr>
  <p:transition xmlns:p14="http://schemas.microsoft.com/office/powerpoint/2010/main" spd="med" advClick="1"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bg>
      <p:bgPr>
        <a:solidFill>
          <a:srgbClr val="F9F8F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TextBox 1"/>
          <p:cNvSpPr txBox="1"/>
          <p:nvPr/>
        </p:nvSpPr>
        <p:spPr>
          <a:xfrm>
            <a:off x="731519" y="320041"/>
            <a:ext cx="6309362" cy="21843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8" tIns="45718" rIns="45718" bIns="45718">
            <a:spAutoFit/>
          </a:bodyPr>
          <a:lstStyle>
            <a:lvl1pPr>
              <a:defRPr sz="800">
                <a:solidFill>
                  <a:srgbClr val="77522F"/>
                </a:solidFill>
                <a:latin typeface="Kumbh Sans Regular Bold"/>
                <a:ea typeface="Kumbh Sans Regular Bold"/>
                <a:cs typeface="Kumbh Sans Regular Bold"/>
                <a:sym typeface="Kumbh Sans Regular Bold"/>
              </a:defRPr>
            </a:lvl1pPr>
          </a:lstStyle>
          <a:p>
            <a:pPr/>
            <a:r>
              <a:t>DIVINE LITURGY • CLASS 2</a:t>
            </a:r>
          </a:p>
        </p:txBody>
      </p:sp>
      <p:sp>
        <p:nvSpPr>
          <p:cNvPr id="109" name="TextBox 2"/>
          <p:cNvSpPr txBox="1"/>
          <p:nvPr/>
        </p:nvSpPr>
        <p:spPr>
          <a:xfrm>
            <a:off x="731519" y="658368"/>
            <a:ext cx="10698482" cy="52323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8" tIns="45718" rIns="45718" bIns="45718">
            <a:spAutoFit/>
          </a:bodyPr>
          <a:lstStyle>
            <a:lvl1pPr>
              <a:defRPr sz="2700">
                <a:solidFill>
                  <a:srgbClr val="1E1E1E"/>
                </a:solidFill>
                <a:latin typeface="Kumbh Sans Regular Bold"/>
                <a:ea typeface="Kumbh Sans Regular Bold"/>
                <a:cs typeface="Kumbh Sans Regular Bold"/>
                <a:sym typeface="Kumbh Sans Regular Bold"/>
              </a:defRPr>
            </a:lvl1pPr>
          </a:lstStyle>
          <a:p>
            <a:pPr/>
            <a:r>
              <a:t>The Liturgy Assumes the Full Church Is Present</a:t>
            </a:r>
          </a:p>
        </p:txBody>
      </p:sp>
      <p:grpSp>
        <p:nvGrpSpPr>
          <p:cNvPr id="112" name="Rounded Rectangle 5"/>
          <p:cNvGrpSpPr/>
          <p:nvPr/>
        </p:nvGrpSpPr>
        <p:grpSpPr>
          <a:xfrm>
            <a:off x="6720840" y="1691639"/>
            <a:ext cx="4709162" cy="4297682"/>
            <a:chOff x="0" y="0"/>
            <a:chExt cx="4709161" cy="4297681"/>
          </a:xfrm>
        </p:grpSpPr>
        <p:sp>
          <p:nvSpPr>
            <p:cNvPr id="110" name="Rounded Rectangle"/>
            <p:cNvSpPr/>
            <p:nvPr/>
          </p:nvSpPr>
          <p:spPr>
            <a:xfrm>
              <a:off x="-1" y="0"/>
              <a:ext cx="4709162" cy="4297682"/>
            </a:xfrm>
            <a:prstGeom prst="roundRect">
              <a:avLst>
                <a:gd name="adj" fmla="val 16667"/>
              </a:avLst>
            </a:prstGeom>
            <a:solidFill>
              <a:srgbClr val="EAE7E0"/>
            </a:solidFill>
            <a:ln w="9525" cap="flat">
              <a:solidFill>
                <a:srgbClr val="B8B3A9"/>
              </a:solidFill>
              <a:prstDash val="solid"/>
              <a:round/>
            </a:ln>
            <a:effectLst>
              <a:outerShdw sx="100000" sy="100000" kx="0" ky="0" algn="b" rotWithShape="0" blurRad="38100" dist="23000" dir="5400000">
                <a:srgbClr val="000000">
                  <a:alpha val="35000"/>
                </a:srgbClr>
              </a:outerShdw>
            </a:effectLst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 sz="1300">
                  <a:solidFill>
                    <a:srgbClr val="646058"/>
                  </a:solidFill>
                  <a:latin typeface="Kumbh Sans Regular Bold"/>
                  <a:ea typeface="Kumbh Sans Regular Bold"/>
                  <a:cs typeface="Kumbh Sans Regular Bold"/>
                  <a:sym typeface="Kumbh Sans Regular Bold"/>
                </a:defRPr>
              </a:pPr>
            </a:p>
          </p:txBody>
        </p:sp>
        <p:pic>
          <p:nvPicPr>
            <p:cNvPr id="111" name="image17.jpeg" descr="image17.jpeg"/>
            <p:cNvPicPr>
              <a:picLocks noChangeAspect="1"/>
            </p:cNvPicPr>
            <p:nvPr/>
          </p:nvPicPr>
          <p:blipFill>
            <a:blip r:embed="rId2">
              <a:extLst/>
            </a:blip>
            <a:srcRect l="0" t="12921" r="0" b="33679"/>
            <a:stretch>
              <a:fillRect/>
            </a:stretch>
          </p:blipFill>
          <p:spPr>
            <a:xfrm>
              <a:off x="190807" y="522230"/>
              <a:ext cx="4327547" cy="3069127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</p:grpSp>
      <p:sp>
        <p:nvSpPr>
          <p:cNvPr id="113" name="TextBox 2"/>
          <p:cNvSpPr txBox="1"/>
          <p:nvPr/>
        </p:nvSpPr>
        <p:spPr>
          <a:xfrm>
            <a:off x="777238" y="2065019"/>
            <a:ext cx="5486403" cy="150113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8" tIns="45718" rIns="45718" bIns="45718">
            <a:spAutoFit/>
          </a:bodyPr>
          <a:lstStyle/>
          <a:p>
            <a:pPr marL="250657" indent="-250657" defTabSz="12700">
              <a:lnSpc>
                <a:spcPct val="135000"/>
              </a:lnSpc>
              <a:buSzPct val="100000"/>
              <a:buChar char="•"/>
              <a:tabLst>
                <a:tab pos="355600" algn="l"/>
                <a:tab pos="711200" algn="l"/>
                <a:tab pos="1066800" algn="l"/>
                <a:tab pos="1422400" algn="l"/>
                <a:tab pos="1778000" algn="l"/>
                <a:tab pos="2133600" algn="l"/>
                <a:tab pos="2489200" algn="l"/>
                <a:tab pos="2844800" algn="l"/>
                <a:tab pos="3200400" algn="l"/>
                <a:tab pos="3556000" algn="l"/>
                <a:tab pos="3911600" algn="l"/>
                <a:tab pos="4267200" algn="l"/>
              </a:tabLst>
              <a:defRPr b="1" sz="2500">
                <a:solidFill>
                  <a:srgbClr val="77522F"/>
                </a:solidFill>
                <a:latin typeface="+mn-lt"/>
                <a:ea typeface="+mn-ea"/>
                <a:cs typeface="+mn-cs"/>
                <a:sym typeface="Helvetica"/>
              </a:defRPr>
            </a:pPr>
            <a:r>
              <a:t>Same Divine Liturgy.</a:t>
            </a:r>
          </a:p>
          <a:p>
            <a:pPr marL="250657" indent="-250657" defTabSz="12700">
              <a:lnSpc>
                <a:spcPct val="135000"/>
              </a:lnSpc>
              <a:buSzPct val="100000"/>
              <a:buChar char="•"/>
              <a:tabLst>
                <a:tab pos="355600" algn="l"/>
                <a:tab pos="711200" algn="l"/>
                <a:tab pos="1066800" algn="l"/>
                <a:tab pos="1422400" algn="l"/>
                <a:tab pos="1778000" algn="l"/>
                <a:tab pos="2133600" algn="l"/>
                <a:tab pos="2489200" algn="l"/>
                <a:tab pos="2844800" algn="l"/>
                <a:tab pos="3200400" algn="l"/>
                <a:tab pos="3556000" algn="l"/>
                <a:tab pos="3911600" algn="l"/>
                <a:tab pos="4267200" algn="l"/>
              </a:tabLst>
              <a:defRPr b="1" sz="2500">
                <a:solidFill>
                  <a:srgbClr val="77522F"/>
                </a:solidFill>
                <a:latin typeface="+mn-lt"/>
                <a:ea typeface="+mn-ea"/>
                <a:cs typeface="+mn-cs"/>
                <a:sym typeface="Helvetica"/>
              </a:defRPr>
            </a:pPr>
            <a:r>
              <a:t>Different appearance.</a:t>
            </a:r>
          </a:p>
          <a:p>
            <a:pPr marL="250657" indent="-250657" defTabSz="12700">
              <a:lnSpc>
                <a:spcPct val="135000"/>
              </a:lnSpc>
              <a:buSzPct val="100000"/>
              <a:buChar char="•"/>
              <a:tabLst>
                <a:tab pos="355600" algn="l"/>
                <a:tab pos="711200" algn="l"/>
                <a:tab pos="1066800" algn="l"/>
                <a:tab pos="1422400" algn="l"/>
                <a:tab pos="1778000" algn="l"/>
                <a:tab pos="2133600" algn="l"/>
                <a:tab pos="2489200" algn="l"/>
                <a:tab pos="2844800" algn="l"/>
                <a:tab pos="3200400" algn="l"/>
                <a:tab pos="3556000" algn="l"/>
                <a:tab pos="3911600" algn="l"/>
                <a:tab pos="4267200" algn="l"/>
              </a:tabLst>
              <a:defRPr b="1" sz="2500">
                <a:solidFill>
                  <a:srgbClr val="77522F"/>
                </a:solidFill>
                <a:latin typeface="+mn-lt"/>
                <a:ea typeface="+mn-ea"/>
                <a:cs typeface="+mn-cs"/>
                <a:sym typeface="Helvetica"/>
              </a:defRPr>
            </a:pPr>
            <a:r>
              <a:t>Why?</a:t>
            </a:r>
          </a:p>
        </p:txBody>
      </p:sp>
      <p:sp>
        <p:nvSpPr>
          <p:cNvPr id="114" name="TextBox 2"/>
          <p:cNvSpPr txBox="1"/>
          <p:nvPr/>
        </p:nvSpPr>
        <p:spPr>
          <a:xfrm>
            <a:off x="843645" y="3878070"/>
            <a:ext cx="5486402" cy="92709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8" tIns="45718" rIns="45718" bIns="45718">
            <a:spAutoFit/>
          </a:bodyPr>
          <a:lstStyle>
            <a:lvl1pPr defTabSz="12700">
              <a:lnSpc>
                <a:spcPct val="135000"/>
              </a:lnSpc>
              <a:tabLst>
                <a:tab pos="355600" algn="l"/>
                <a:tab pos="711200" algn="l"/>
                <a:tab pos="1066800" algn="l"/>
                <a:tab pos="1422400" algn="l"/>
                <a:tab pos="1778000" algn="l"/>
                <a:tab pos="2133600" algn="l"/>
                <a:tab pos="2489200" algn="l"/>
                <a:tab pos="2844800" algn="l"/>
                <a:tab pos="3200400" algn="l"/>
                <a:tab pos="3556000" algn="l"/>
                <a:tab pos="3911600" algn="l"/>
                <a:tab pos="4267200" algn="l"/>
              </a:tabLst>
              <a:defRPr i="1" sz="2300"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pPr/>
            <a:r>
              <a:t>Bishop → Priest → Deacon → Subdeacon → Reader → Choir &amp; Faithful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bg>
      <p:bgPr>
        <a:solidFill>
          <a:srgbClr val="F9F8F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TextBox 1"/>
          <p:cNvSpPr txBox="1"/>
          <p:nvPr/>
        </p:nvSpPr>
        <p:spPr>
          <a:xfrm>
            <a:off x="731519" y="320041"/>
            <a:ext cx="6309362" cy="21843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8" tIns="45718" rIns="45718" bIns="45718">
            <a:spAutoFit/>
          </a:bodyPr>
          <a:lstStyle>
            <a:lvl1pPr>
              <a:defRPr sz="800">
                <a:solidFill>
                  <a:srgbClr val="77522F"/>
                </a:solidFill>
                <a:latin typeface="Kumbh Sans Regular Bold"/>
                <a:ea typeface="Kumbh Sans Regular Bold"/>
                <a:cs typeface="Kumbh Sans Regular Bold"/>
                <a:sym typeface="Kumbh Sans Regular Bold"/>
              </a:defRPr>
            </a:lvl1pPr>
          </a:lstStyle>
          <a:p>
            <a:pPr/>
            <a:r>
              <a:t>DIVINE LITURGY • CLASS 2</a:t>
            </a:r>
          </a:p>
        </p:txBody>
      </p:sp>
      <p:sp>
        <p:nvSpPr>
          <p:cNvPr id="117" name="TextBox 2"/>
          <p:cNvSpPr txBox="1"/>
          <p:nvPr/>
        </p:nvSpPr>
        <p:spPr>
          <a:xfrm>
            <a:off x="731519" y="658368"/>
            <a:ext cx="10698482" cy="52323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8" tIns="45718" rIns="45718" bIns="45718">
            <a:spAutoFit/>
          </a:bodyPr>
          <a:lstStyle>
            <a:lvl1pPr>
              <a:defRPr sz="2700">
                <a:solidFill>
                  <a:srgbClr val="1E1E1E"/>
                </a:solidFill>
                <a:latin typeface="Kumbh Sans Regular Bold"/>
                <a:ea typeface="Kumbh Sans Regular Bold"/>
                <a:cs typeface="Kumbh Sans Regular Bold"/>
                <a:sym typeface="Kumbh Sans Regular Bold"/>
              </a:defRPr>
            </a:lvl1pPr>
          </a:lstStyle>
          <a:p>
            <a:pPr/>
            <a:r>
              <a:t>The Bishop</a:t>
            </a:r>
          </a:p>
        </p:txBody>
      </p:sp>
      <p:sp>
        <p:nvSpPr>
          <p:cNvPr id="118" name="Rounded Rectangle 5"/>
          <p:cNvSpPr/>
          <p:nvPr/>
        </p:nvSpPr>
        <p:spPr>
          <a:xfrm>
            <a:off x="6720840" y="1691638"/>
            <a:ext cx="4709160" cy="4297683"/>
          </a:xfrm>
          <a:prstGeom prst="roundRect">
            <a:avLst>
              <a:gd name="adj" fmla="val 16667"/>
            </a:avLst>
          </a:prstGeom>
          <a:solidFill>
            <a:srgbClr val="EAE7E0"/>
          </a:solidFill>
          <a:ln>
            <a:solidFill>
              <a:srgbClr val="B8B3A9"/>
            </a:solidFill>
          </a:ln>
          <a:effectLst>
            <a:outerShdw sx="100000" sy="100000" kx="0" ky="0" algn="b" rotWithShape="0" blurRad="38100" dist="23000" dir="5400000">
              <a:srgbClr val="000000">
                <a:alpha val="35000"/>
              </a:srgbClr>
            </a:outerShdw>
          </a:effectLst>
        </p:spPr>
        <p:txBody>
          <a:bodyPr lIns="45718" tIns="45718" rIns="45718" bIns="45718" anchor="ctr"/>
          <a:lstStyle/>
          <a:p>
            <a:pPr algn="ctr">
              <a:defRPr sz="1300">
                <a:solidFill>
                  <a:srgbClr val="646058"/>
                </a:solidFill>
                <a:latin typeface="Kumbh Sans Regular Bold"/>
                <a:ea typeface="Kumbh Sans Regular Bold"/>
                <a:cs typeface="Kumbh Sans Regular Bold"/>
                <a:sym typeface="Kumbh Sans Regular Bold"/>
              </a:defRPr>
            </a:pPr>
          </a:p>
        </p:txBody>
      </p:sp>
      <p:pic>
        <p:nvPicPr>
          <p:cNvPr id="119" name="bishop blessing people.jpg" descr="bishop blessing people.jpg"/>
          <p:cNvPicPr>
            <a:picLocks noChangeAspect="1"/>
          </p:cNvPicPr>
          <p:nvPr/>
        </p:nvPicPr>
        <p:blipFill>
          <a:blip r:embed="rId2">
            <a:extLst/>
          </a:blip>
          <a:srcRect l="13114" t="0" r="13114" b="0"/>
          <a:stretch>
            <a:fillRect/>
          </a:stretch>
        </p:blipFill>
        <p:spPr>
          <a:xfrm>
            <a:off x="6911647" y="2190602"/>
            <a:ext cx="4327547" cy="3299755"/>
          </a:xfrm>
          <a:prstGeom prst="rect">
            <a:avLst/>
          </a:prstGeom>
          <a:ln w="12700">
            <a:miter lim="400000"/>
          </a:ln>
        </p:spPr>
      </p:pic>
      <p:sp>
        <p:nvSpPr>
          <p:cNvPr id="120" name="TextBox 2"/>
          <p:cNvSpPr txBox="1"/>
          <p:nvPr/>
        </p:nvSpPr>
        <p:spPr>
          <a:xfrm>
            <a:off x="777238" y="1417319"/>
            <a:ext cx="5486403" cy="304418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8" tIns="45718" rIns="45718" bIns="45718">
            <a:spAutoFit/>
          </a:bodyPr>
          <a:lstStyle/>
          <a:p>
            <a:pPr marL="250657" indent="-250657" defTabSz="12700">
              <a:lnSpc>
                <a:spcPct val="135000"/>
              </a:lnSpc>
              <a:buSzPct val="100000"/>
              <a:buChar char="•"/>
              <a:tabLst>
                <a:tab pos="355600" algn="l"/>
                <a:tab pos="711200" algn="l"/>
                <a:tab pos="1066800" algn="l"/>
                <a:tab pos="1422400" algn="l"/>
                <a:tab pos="1778000" algn="l"/>
                <a:tab pos="2133600" algn="l"/>
                <a:tab pos="2489200" algn="l"/>
                <a:tab pos="2844800" algn="l"/>
                <a:tab pos="3200400" algn="l"/>
                <a:tab pos="3556000" algn="l"/>
                <a:tab pos="3911600" algn="l"/>
                <a:tab pos="4267200" algn="l"/>
              </a:tabLst>
              <a:defRPr b="1" sz="2500">
                <a:solidFill>
                  <a:srgbClr val="77522F"/>
                </a:solidFill>
                <a:latin typeface="+mn-lt"/>
                <a:ea typeface="+mn-ea"/>
                <a:cs typeface="+mn-cs"/>
                <a:sym typeface="Helvetica"/>
              </a:defRPr>
            </a:pPr>
            <a:r>
              <a:t>The Eucharistic assembly gathers around the bishop.</a:t>
            </a:r>
          </a:p>
          <a:p>
            <a:pPr marL="250657" indent="-250657" defTabSz="12700">
              <a:lnSpc>
                <a:spcPct val="135000"/>
              </a:lnSpc>
              <a:buSzPct val="100000"/>
              <a:buChar char="•"/>
              <a:tabLst>
                <a:tab pos="355600" algn="l"/>
                <a:tab pos="711200" algn="l"/>
                <a:tab pos="1066800" algn="l"/>
                <a:tab pos="1422400" algn="l"/>
                <a:tab pos="1778000" algn="l"/>
                <a:tab pos="2133600" algn="l"/>
                <a:tab pos="2489200" algn="l"/>
                <a:tab pos="2844800" algn="l"/>
                <a:tab pos="3200400" algn="l"/>
                <a:tab pos="3556000" algn="l"/>
                <a:tab pos="3911600" algn="l"/>
                <a:tab pos="4267200" algn="l"/>
              </a:tabLst>
              <a:defRPr b="1" sz="2500">
                <a:solidFill>
                  <a:srgbClr val="77522F"/>
                </a:solidFill>
                <a:latin typeface="+mn-lt"/>
                <a:ea typeface="+mn-ea"/>
                <a:cs typeface="+mn-cs"/>
                <a:sym typeface="Helvetica"/>
              </a:defRPr>
            </a:pPr>
            <a:r>
              <a:t>The priest serves with his blessing.</a:t>
            </a:r>
          </a:p>
          <a:p>
            <a:pPr marL="250657" indent="-250657" defTabSz="12700">
              <a:lnSpc>
                <a:spcPct val="135000"/>
              </a:lnSpc>
              <a:buSzPct val="100000"/>
              <a:buChar char="•"/>
              <a:tabLst>
                <a:tab pos="355600" algn="l"/>
                <a:tab pos="711200" algn="l"/>
                <a:tab pos="1066800" algn="l"/>
                <a:tab pos="1422400" algn="l"/>
                <a:tab pos="1778000" algn="l"/>
                <a:tab pos="2133600" algn="l"/>
                <a:tab pos="2489200" algn="l"/>
                <a:tab pos="2844800" algn="l"/>
                <a:tab pos="3200400" algn="l"/>
                <a:tab pos="3556000" algn="l"/>
                <a:tab pos="3911600" algn="l"/>
                <a:tab pos="4267200" algn="l"/>
              </a:tabLst>
              <a:defRPr b="1" sz="2500">
                <a:solidFill>
                  <a:srgbClr val="77522F"/>
                </a:solidFill>
                <a:latin typeface="+mn-lt"/>
                <a:ea typeface="+mn-ea"/>
                <a:cs typeface="+mn-cs"/>
                <a:sym typeface="Helvetica"/>
              </a:defRPr>
            </a:pPr>
            <a:r>
              <a:t>Every parish remains connected to its bishop.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bg>
      <p:bgPr>
        <a:solidFill>
          <a:srgbClr val="F9F8F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TextBox 1"/>
          <p:cNvSpPr txBox="1"/>
          <p:nvPr/>
        </p:nvSpPr>
        <p:spPr>
          <a:xfrm>
            <a:off x="731519" y="320041"/>
            <a:ext cx="6309362" cy="21843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8" tIns="45718" rIns="45718" bIns="45718">
            <a:spAutoFit/>
          </a:bodyPr>
          <a:lstStyle>
            <a:lvl1pPr>
              <a:defRPr sz="800">
                <a:solidFill>
                  <a:srgbClr val="77522F"/>
                </a:solidFill>
                <a:latin typeface="Kumbh Sans Regular Bold"/>
                <a:ea typeface="Kumbh Sans Regular Bold"/>
                <a:cs typeface="Kumbh Sans Regular Bold"/>
                <a:sym typeface="Kumbh Sans Regular Bold"/>
              </a:defRPr>
            </a:lvl1pPr>
          </a:lstStyle>
          <a:p>
            <a:pPr/>
            <a:r>
              <a:t>DIVINE LITURGY • CLASS 2</a:t>
            </a:r>
          </a:p>
        </p:txBody>
      </p:sp>
      <p:sp>
        <p:nvSpPr>
          <p:cNvPr id="123" name="TextBox 2"/>
          <p:cNvSpPr txBox="1"/>
          <p:nvPr/>
        </p:nvSpPr>
        <p:spPr>
          <a:xfrm>
            <a:off x="731519" y="658368"/>
            <a:ext cx="10698482" cy="52323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8" tIns="45718" rIns="45718" bIns="45718">
            <a:spAutoFit/>
          </a:bodyPr>
          <a:lstStyle>
            <a:lvl1pPr>
              <a:defRPr sz="2700">
                <a:solidFill>
                  <a:srgbClr val="1E1E1E"/>
                </a:solidFill>
                <a:latin typeface="Kumbh Sans Regular Bold"/>
                <a:ea typeface="Kumbh Sans Regular Bold"/>
                <a:cs typeface="Kumbh Sans Regular Bold"/>
                <a:sym typeface="Kumbh Sans Regular Bold"/>
              </a:defRPr>
            </a:lvl1pPr>
          </a:lstStyle>
          <a:p>
            <a:pPr/>
            <a:r>
              <a:t>The Priest - What is he doing?</a:t>
            </a:r>
          </a:p>
        </p:txBody>
      </p:sp>
      <p:grpSp>
        <p:nvGrpSpPr>
          <p:cNvPr id="126" name="Rounded Rectangle 5"/>
          <p:cNvGrpSpPr/>
          <p:nvPr/>
        </p:nvGrpSpPr>
        <p:grpSpPr>
          <a:xfrm>
            <a:off x="6720840" y="929639"/>
            <a:ext cx="4709162" cy="4297682"/>
            <a:chOff x="0" y="0"/>
            <a:chExt cx="4709161" cy="4297681"/>
          </a:xfrm>
        </p:grpSpPr>
        <p:sp>
          <p:nvSpPr>
            <p:cNvPr id="124" name="Rounded Rectangle"/>
            <p:cNvSpPr/>
            <p:nvPr/>
          </p:nvSpPr>
          <p:spPr>
            <a:xfrm>
              <a:off x="-1" y="0"/>
              <a:ext cx="4709162" cy="4297682"/>
            </a:xfrm>
            <a:prstGeom prst="roundRect">
              <a:avLst>
                <a:gd name="adj" fmla="val 16667"/>
              </a:avLst>
            </a:prstGeom>
            <a:solidFill>
              <a:srgbClr val="EAE7E0"/>
            </a:solidFill>
            <a:ln w="9525" cap="flat">
              <a:solidFill>
                <a:srgbClr val="B8B3A9"/>
              </a:solidFill>
              <a:prstDash val="solid"/>
              <a:round/>
            </a:ln>
            <a:effectLst>
              <a:outerShdw sx="100000" sy="100000" kx="0" ky="0" algn="b" rotWithShape="0" blurRad="38100" dist="23000" dir="5400000">
                <a:srgbClr val="000000">
                  <a:alpha val="35000"/>
                </a:srgbClr>
              </a:outerShdw>
            </a:effectLst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 sz="1300">
                  <a:solidFill>
                    <a:srgbClr val="646058"/>
                  </a:solidFill>
                  <a:latin typeface="Kumbh Sans Regular Bold"/>
                  <a:ea typeface="Kumbh Sans Regular Bold"/>
                  <a:cs typeface="Kumbh Sans Regular Bold"/>
                  <a:sym typeface="Kumbh Sans Regular Bold"/>
                </a:defRPr>
              </a:pPr>
            </a:p>
          </p:txBody>
        </p:sp>
        <p:pic>
          <p:nvPicPr>
            <p:cNvPr id="125" name="SCA Ren - queen's champ.jpg" descr="SCA Ren - queen's champ.jpg"/>
            <p:cNvPicPr>
              <a:picLocks noChangeAspect="1"/>
            </p:cNvPicPr>
            <p:nvPr/>
          </p:nvPicPr>
          <p:blipFill>
            <a:blip r:embed="rId2">
              <a:extLst/>
            </a:blip>
            <a:srcRect l="0" t="0" r="0" b="43454"/>
            <a:stretch>
              <a:fillRect/>
            </a:stretch>
          </p:blipFill>
          <p:spPr>
            <a:xfrm>
              <a:off x="276768" y="284190"/>
              <a:ext cx="4241586" cy="3633970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</p:grpSp>
      <p:sp>
        <p:nvSpPr>
          <p:cNvPr id="127" name="TextBox 2"/>
          <p:cNvSpPr txBox="1"/>
          <p:nvPr/>
        </p:nvSpPr>
        <p:spPr>
          <a:xfrm>
            <a:off x="777238" y="1417319"/>
            <a:ext cx="5486403" cy="407288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8" tIns="45718" rIns="45718" bIns="45718">
            <a:spAutoFit/>
          </a:bodyPr>
          <a:lstStyle/>
          <a:p>
            <a:pPr marL="250657" indent="-250657" defTabSz="12700">
              <a:lnSpc>
                <a:spcPct val="135000"/>
              </a:lnSpc>
              <a:buSzPct val="100000"/>
              <a:buChar char="•"/>
              <a:tabLst>
                <a:tab pos="355600" algn="l"/>
                <a:tab pos="711200" algn="l"/>
                <a:tab pos="1066800" algn="l"/>
                <a:tab pos="1422400" algn="l"/>
                <a:tab pos="1778000" algn="l"/>
                <a:tab pos="2133600" algn="l"/>
                <a:tab pos="2489200" algn="l"/>
                <a:tab pos="2844800" algn="l"/>
                <a:tab pos="3200400" algn="l"/>
                <a:tab pos="3556000" algn="l"/>
                <a:tab pos="3911600" algn="l"/>
                <a:tab pos="4267200" algn="l"/>
              </a:tabLst>
              <a:defRPr b="1" sz="2500">
                <a:solidFill>
                  <a:srgbClr val="77522F"/>
                </a:solidFill>
                <a:latin typeface="+mn-lt"/>
                <a:ea typeface="+mn-ea"/>
                <a:cs typeface="+mn-cs"/>
                <a:sym typeface="Helvetica"/>
              </a:defRPr>
            </a:pPr>
            <a:r>
              <a:t>Fighting online chuds and Orthobros</a:t>
            </a:r>
          </a:p>
          <a:p>
            <a:pPr marL="250657" indent="-250657" defTabSz="12700">
              <a:lnSpc>
                <a:spcPct val="135000"/>
              </a:lnSpc>
              <a:buSzPct val="100000"/>
              <a:buChar char="•"/>
              <a:tabLst>
                <a:tab pos="355600" algn="l"/>
                <a:tab pos="711200" algn="l"/>
                <a:tab pos="1066800" algn="l"/>
                <a:tab pos="1422400" algn="l"/>
                <a:tab pos="1778000" algn="l"/>
                <a:tab pos="2133600" algn="l"/>
                <a:tab pos="2489200" algn="l"/>
                <a:tab pos="2844800" algn="l"/>
                <a:tab pos="3200400" algn="l"/>
                <a:tab pos="3556000" algn="l"/>
                <a:tab pos="3911600" algn="l"/>
                <a:tab pos="4267200" algn="l"/>
              </a:tabLst>
              <a:defRPr b="1" sz="2500">
                <a:solidFill>
                  <a:srgbClr val="77522F"/>
                </a:solidFill>
                <a:latin typeface="+mn-lt"/>
                <a:ea typeface="+mn-ea"/>
                <a:cs typeface="+mn-cs"/>
                <a:sym typeface="Helvetica"/>
              </a:defRPr>
            </a:pPr>
            <a:r>
              <a:t>Wielding his mighty axe</a:t>
            </a:r>
          </a:p>
          <a:p>
            <a:pPr marL="250657" indent="-250657" defTabSz="12700">
              <a:lnSpc>
                <a:spcPct val="135000"/>
              </a:lnSpc>
              <a:buSzPct val="100000"/>
              <a:buChar char="•"/>
              <a:tabLst>
                <a:tab pos="355600" algn="l"/>
                <a:tab pos="711200" algn="l"/>
                <a:tab pos="1066800" algn="l"/>
                <a:tab pos="1422400" algn="l"/>
                <a:tab pos="1778000" algn="l"/>
                <a:tab pos="2133600" algn="l"/>
                <a:tab pos="2489200" algn="l"/>
                <a:tab pos="2844800" algn="l"/>
                <a:tab pos="3200400" algn="l"/>
                <a:tab pos="3556000" algn="l"/>
                <a:tab pos="3911600" algn="l"/>
                <a:tab pos="4267200" algn="l"/>
              </a:tabLst>
              <a:defRPr b="1" sz="2500">
                <a:solidFill>
                  <a:srgbClr val="77522F"/>
                </a:solidFill>
                <a:latin typeface="+mn-lt"/>
                <a:ea typeface="+mn-ea"/>
                <a:cs typeface="+mn-cs"/>
                <a:sym typeface="Helvetica"/>
              </a:defRPr>
            </a:pPr>
            <a:r>
              <a:t>Defending the Faith in Facebook comment sections</a:t>
            </a:r>
          </a:p>
          <a:p>
            <a:pPr marL="250657" indent="-250657" defTabSz="12700">
              <a:lnSpc>
                <a:spcPct val="135000"/>
              </a:lnSpc>
              <a:buSzPct val="100000"/>
              <a:buChar char="•"/>
              <a:tabLst>
                <a:tab pos="355600" algn="l"/>
                <a:tab pos="711200" algn="l"/>
                <a:tab pos="1066800" algn="l"/>
                <a:tab pos="1422400" algn="l"/>
                <a:tab pos="1778000" algn="l"/>
                <a:tab pos="2133600" algn="l"/>
                <a:tab pos="2489200" algn="l"/>
                <a:tab pos="2844800" algn="l"/>
                <a:tab pos="3200400" algn="l"/>
                <a:tab pos="3556000" algn="l"/>
                <a:tab pos="3911600" algn="l"/>
                <a:tab pos="4267200" algn="l"/>
              </a:tabLst>
              <a:defRPr b="1" sz="2500">
                <a:solidFill>
                  <a:srgbClr val="77522F"/>
                </a:solidFill>
                <a:latin typeface="+mn-lt"/>
                <a:ea typeface="+mn-ea"/>
                <a:cs typeface="+mn-cs"/>
                <a:sym typeface="Helvetica"/>
              </a:defRPr>
            </a:pPr>
            <a:r>
              <a:t>Correcting people who learned Orthodoxy from YouTube last Tuesday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bg>
      <p:bgPr>
        <a:solidFill>
          <a:srgbClr val="F9F8F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TextBox 1"/>
          <p:cNvSpPr txBox="1"/>
          <p:nvPr/>
        </p:nvSpPr>
        <p:spPr>
          <a:xfrm>
            <a:off x="731519" y="320041"/>
            <a:ext cx="6309362" cy="21843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8" tIns="45718" rIns="45718" bIns="45718">
            <a:spAutoFit/>
          </a:bodyPr>
          <a:lstStyle>
            <a:lvl1pPr>
              <a:defRPr sz="800">
                <a:solidFill>
                  <a:srgbClr val="77522F"/>
                </a:solidFill>
                <a:latin typeface="Kumbh Sans Regular Bold"/>
                <a:ea typeface="Kumbh Sans Regular Bold"/>
                <a:cs typeface="Kumbh Sans Regular Bold"/>
                <a:sym typeface="Kumbh Sans Regular Bold"/>
              </a:defRPr>
            </a:lvl1pPr>
          </a:lstStyle>
          <a:p>
            <a:pPr/>
            <a:r>
              <a:t>DIVINE LITURGY • CLASS 2</a:t>
            </a:r>
          </a:p>
        </p:txBody>
      </p:sp>
      <p:sp>
        <p:nvSpPr>
          <p:cNvPr id="130" name="TextBox 2"/>
          <p:cNvSpPr txBox="1"/>
          <p:nvPr/>
        </p:nvSpPr>
        <p:spPr>
          <a:xfrm>
            <a:off x="731519" y="658369"/>
            <a:ext cx="10698482" cy="52323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8" tIns="45718" rIns="45718" bIns="45718">
            <a:spAutoFit/>
          </a:bodyPr>
          <a:lstStyle>
            <a:lvl1pPr>
              <a:defRPr sz="2700">
                <a:solidFill>
                  <a:srgbClr val="1E1E1E"/>
                </a:solidFill>
                <a:latin typeface="Kumbh Sans Regular Bold"/>
                <a:ea typeface="Kumbh Sans Regular Bold"/>
                <a:cs typeface="Kumbh Sans Regular Bold"/>
                <a:sym typeface="Kumbh Sans Regular Bold"/>
              </a:defRPr>
            </a:lvl1pPr>
          </a:lstStyle>
          <a:p>
            <a:pPr/>
            <a:r>
              <a:t>The Priest - For Real</a:t>
            </a:r>
          </a:p>
        </p:txBody>
      </p:sp>
      <p:grpSp>
        <p:nvGrpSpPr>
          <p:cNvPr id="133" name="Rounded Rectangle 5"/>
          <p:cNvGrpSpPr/>
          <p:nvPr/>
        </p:nvGrpSpPr>
        <p:grpSpPr>
          <a:xfrm>
            <a:off x="6720840" y="929639"/>
            <a:ext cx="4709162" cy="4297682"/>
            <a:chOff x="0" y="0"/>
            <a:chExt cx="4709161" cy="4297681"/>
          </a:xfrm>
        </p:grpSpPr>
        <p:sp>
          <p:nvSpPr>
            <p:cNvPr id="131" name="Rounded Rectangle"/>
            <p:cNvSpPr/>
            <p:nvPr/>
          </p:nvSpPr>
          <p:spPr>
            <a:xfrm>
              <a:off x="-1" y="0"/>
              <a:ext cx="4709162" cy="4297682"/>
            </a:xfrm>
            <a:prstGeom prst="roundRect">
              <a:avLst>
                <a:gd name="adj" fmla="val 16667"/>
              </a:avLst>
            </a:prstGeom>
            <a:solidFill>
              <a:srgbClr val="EAE7E0"/>
            </a:solidFill>
            <a:ln w="9525" cap="flat">
              <a:solidFill>
                <a:srgbClr val="B8B3A9"/>
              </a:solidFill>
              <a:prstDash val="solid"/>
              <a:round/>
            </a:ln>
            <a:effectLst>
              <a:outerShdw sx="100000" sy="100000" kx="0" ky="0" algn="b" rotWithShape="0" blurRad="38100" dist="23000" dir="5400000">
                <a:srgbClr val="000000">
                  <a:alpha val="35000"/>
                </a:srgbClr>
              </a:outerShdw>
            </a:effectLst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 sz="1300">
                  <a:solidFill>
                    <a:srgbClr val="646058"/>
                  </a:solidFill>
                  <a:latin typeface="Kumbh Sans Regular Bold"/>
                  <a:ea typeface="Kumbh Sans Regular Bold"/>
                  <a:cs typeface="Kumbh Sans Regular Bold"/>
                  <a:sym typeface="Kumbh Sans Regular Bold"/>
                </a:defRPr>
              </a:pPr>
            </a:p>
          </p:txBody>
        </p:sp>
        <p:pic>
          <p:nvPicPr>
            <p:cNvPr id="132" name="IMG_1830.heic" descr="IMG_1830.heic"/>
            <p:cNvPicPr>
              <a:picLocks noChangeAspect="1"/>
            </p:cNvPicPr>
            <p:nvPr/>
          </p:nvPicPr>
          <p:blipFill>
            <a:blip r:embed="rId2">
              <a:extLst/>
            </a:blip>
            <a:srcRect l="12459" t="0" r="0" b="0"/>
            <a:stretch>
              <a:fillRect/>
            </a:stretch>
          </p:blipFill>
          <p:spPr>
            <a:xfrm>
              <a:off x="276768" y="284190"/>
              <a:ext cx="4241586" cy="3633970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</p:grpSp>
      <p:sp>
        <p:nvSpPr>
          <p:cNvPr id="134" name="TextBox 2"/>
          <p:cNvSpPr txBox="1"/>
          <p:nvPr/>
        </p:nvSpPr>
        <p:spPr>
          <a:xfrm>
            <a:off x="777238" y="1417319"/>
            <a:ext cx="5486403" cy="355853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8" tIns="45718" rIns="45718" bIns="45718">
            <a:spAutoFit/>
          </a:bodyPr>
          <a:lstStyle/>
          <a:p>
            <a:pPr marL="250657" indent="-250657" defTabSz="12700">
              <a:lnSpc>
                <a:spcPct val="135000"/>
              </a:lnSpc>
              <a:buSzPct val="100000"/>
              <a:buChar char="•"/>
              <a:tabLst>
                <a:tab pos="355600" algn="l"/>
                <a:tab pos="711200" algn="l"/>
                <a:tab pos="1066800" algn="l"/>
                <a:tab pos="1422400" algn="l"/>
                <a:tab pos="1778000" algn="l"/>
                <a:tab pos="2133600" algn="l"/>
                <a:tab pos="2489200" algn="l"/>
                <a:tab pos="2844800" algn="l"/>
                <a:tab pos="3200400" algn="l"/>
                <a:tab pos="3556000" algn="l"/>
                <a:tab pos="3911600" algn="l"/>
                <a:tab pos="4267200" algn="l"/>
              </a:tabLst>
              <a:defRPr b="1" sz="2500">
                <a:solidFill>
                  <a:srgbClr val="77522F"/>
                </a:solidFill>
                <a:latin typeface="+mn-lt"/>
                <a:ea typeface="+mn-ea"/>
                <a:cs typeface="+mn-cs"/>
                <a:sym typeface="Helvetica"/>
              </a:defRPr>
            </a:pPr>
            <a:r>
              <a:t>Presides when the bishop is absent.</a:t>
            </a:r>
          </a:p>
          <a:p>
            <a:pPr marL="250657" indent="-250657" defTabSz="12700">
              <a:lnSpc>
                <a:spcPct val="135000"/>
              </a:lnSpc>
              <a:buSzPct val="100000"/>
              <a:buChar char="•"/>
              <a:tabLst>
                <a:tab pos="355600" algn="l"/>
                <a:tab pos="711200" algn="l"/>
                <a:tab pos="1066800" algn="l"/>
                <a:tab pos="1422400" algn="l"/>
                <a:tab pos="1778000" algn="l"/>
                <a:tab pos="2133600" algn="l"/>
                <a:tab pos="2489200" algn="l"/>
                <a:tab pos="2844800" algn="l"/>
                <a:tab pos="3200400" algn="l"/>
                <a:tab pos="3556000" algn="l"/>
                <a:tab pos="3911600" algn="l"/>
                <a:tab pos="4267200" algn="l"/>
              </a:tabLst>
              <a:defRPr b="1" sz="2500">
                <a:solidFill>
                  <a:srgbClr val="77522F"/>
                </a:solidFill>
                <a:latin typeface="+mn-lt"/>
                <a:ea typeface="+mn-ea"/>
                <a:cs typeface="+mn-cs"/>
                <a:sym typeface="Helvetica"/>
              </a:defRPr>
            </a:pPr>
            <a:r>
              <a:t>Offers the Eucharistic prayers.</a:t>
            </a:r>
          </a:p>
          <a:p>
            <a:pPr marL="250657" indent="-250657" defTabSz="12700">
              <a:lnSpc>
                <a:spcPct val="135000"/>
              </a:lnSpc>
              <a:buSzPct val="100000"/>
              <a:buChar char="•"/>
              <a:tabLst>
                <a:tab pos="355600" algn="l"/>
                <a:tab pos="711200" algn="l"/>
                <a:tab pos="1066800" algn="l"/>
                <a:tab pos="1422400" algn="l"/>
                <a:tab pos="1778000" algn="l"/>
                <a:tab pos="2133600" algn="l"/>
                <a:tab pos="2489200" algn="l"/>
                <a:tab pos="2844800" algn="l"/>
                <a:tab pos="3200400" algn="l"/>
                <a:tab pos="3556000" algn="l"/>
                <a:tab pos="3911600" algn="l"/>
                <a:tab pos="4267200" algn="l"/>
              </a:tabLst>
              <a:defRPr b="1" sz="2500">
                <a:solidFill>
                  <a:srgbClr val="77522F"/>
                </a:solidFill>
                <a:latin typeface="+mn-lt"/>
                <a:ea typeface="+mn-ea"/>
                <a:cs typeface="+mn-cs"/>
                <a:sym typeface="Helvetica"/>
              </a:defRPr>
            </a:pPr>
            <a:r>
              <a:t>Serves with the bishop’s blessing.</a:t>
            </a:r>
          </a:p>
          <a:p>
            <a:pPr marL="250657" indent="-250657" defTabSz="12700">
              <a:lnSpc>
                <a:spcPct val="135000"/>
              </a:lnSpc>
              <a:buSzPct val="100000"/>
              <a:buChar char="•"/>
              <a:tabLst>
                <a:tab pos="355600" algn="l"/>
                <a:tab pos="711200" algn="l"/>
                <a:tab pos="1066800" algn="l"/>
                <a:tab pos="1422400" algn="l"/>
                <a:tab pos="1778000" algn="l"/>
                <a:tab pos="2133600" algn="l"/>
                <a:tab pos="2489200" algn="l"/>
                <a:tab pos="2844800" algn="l"/>
                <a:tab pos="3200400" algn="l"/>
                <a:tab pos="3556000" algn="l"/>
                <a:tab pos="3911600" algn="l"/>
                <a:tab pos="4267200" algn="l"/>
              </a:tabLst>
              <a:defRPr b="1" sz="2500">
                <a:solidFill>
                  <a:srgbClr val="77522F"/>
                </a:solidFill>
                <a:latin typeface="+mn-lt"/>
                <a:ea typeface="+mn-ea"/>
                <a:cs typeface="+mn-cs"/>
                <a:sym typeface="Helvetica"/>
              </a:defRPr>
            </a:pPr>
            <a:r>
              <a:t>Supplies other necessary roles when ministers are absent.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bg>
      <p:bgPr>
        <a:solidFill>
          <a:srgbClr val="F9F8F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" name="TextBox 1"/>
          <p:cNvSpPr txBox="1"/>
          <p:nvPr/>
        </p:nvSpPr>
        <p:spPr>
          <a:xfrm>
            <a:off x="731519" y="320041"/>
            <a:ext cx="6309362" cy="21843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8" tIns="45718" rIns="45718" bIns="45718">
            <a:spAutoFit/>
          </a:bodyPr>
          <a:lstStyle>
            <a:lvl1pPr>
              <a:defRPr sz="800">
                <a:solidFill>
                  <a:srgbClr val="77522F"/>
                </a:solidFill>
                <a:latin typeface="Kumbh Sans Regular Bold"/>
                <a:ea typeface="Kumbh Sans Regular Bold"/>
                <a:cs typeface="Kumbh Sans Regular Bold"/>
                <a:sym typeface="Kumbh Sans Regular Bold"/>
              </a:defRPr>
            </a:lvl1pPr>
          </a:lstStyle>
          <a:p>
            <a:pPr/>
            <a:r>
              <a:t>DIVINE LITURGY • CLASS 2</a:t>
            </a:r>
          </a:p>
        </p:txBody>
      </p:sp>
      <p:sp>
        <p:nvSpPr>
          <p:cNvPr id="137" name="TextBox 2"/>
          <p:cNvSpPr txBox="1"/>
          <p:nvPr/>
        </p:nvSpPr>
        <p:spPr>
          <a:xfrm>
            <a:off x="731519" y="658369"/>
            <a:ext cx="10698482" cy="52323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8" tIns="45718" rIns="45718" bIns="45718">
            <a:spAutoFit/>
          </a:bodyPr>
          <a:lstStyle>
            <a:lvl1pPr>
              <a:defRPr sz="2700">
                <a:solidFill>
                  <a:srgbClr val="1E1E1E"/>
                </a:solidFill>
                <a:latin typeface="Kumbh Sans Regular Bold"/>
                <a:ea typeface="Kumbh Sans Regular Bold"/>
                <a:cs typeface="Kumbh Sans Regular Bold"/>
                <a:sym typeface="Kumbh Sans Regular Bold"/>
              </a:defRPr>
            </a:lvl1pPr>
          </a:lstStyle>
          <a:p>
            <a:pPr/>
            <a:r>
              <a:t>The Deacon - “In Peace Let Us Pray to the Lord”</a:t>
            </a:r>
          </a:p>
        </p:txBody>
      </p:sp>
      <p:grpSp>
        <p:nvGrpSpPr>
          <p:cNvPr id="140" name="Rounded Rectangle 5"/>
          <p:cNvGrpSpPr/>
          <p:nvPr/>
        </p:nvGrpSpPr>
        <p:grpSpPr>
          <a:xfrm>
            <a:off x="6720840" y="1310639"/>
            <a:ext cx="4709162" cy="4297682"/>
            <a:chOff x="0" y="0"/>
            <a:chExt cx="4709161" cy="4297681"/>
          </a:xfrm>
        </p:grpSpPr>
        <p:sp>
          <p:nvSpPr>
            <p:cNvPr id="138" name="Rounded Rectangle"/>
            <p:cNvSpPr/>
            <p:nvPr/>
          </p:nvSpPr>
          <p:spPr>
            <a:xfrm>
              <a:off x="-1" y="0"/>
              <a:ext cx="4709162" cy="4297682"/>
            </a:xfrm>
            <a:prstGeom prst="roundRect">
              <a:avLst>
                <a:gd name="adj" fmla="val 16667"/>
              </a:avLst>
            </a:prstGeom>
            <a:solidFill>
              <a:srgbClr val="EAE7E0"/>
            </a:solidFill>
            <a:ln w="9525" cap="flat">
              <a:solidFill>
                <a:srgbClr val="B8B3A9"/>
              </a:solidFill>
              <a:prstDash val="solid"/>
              <a:round/>
            </a:ln>
            <a:effectLst>
              <a:outerShdw sx="100000" sy="100000" kx="0" ky="0" algn="b" rotWithShape="0" blurRad="38100" dist="23000" dir="5400000">
                <a:srgbClr val="000000">
                  <a:alpha val="35000"/>
                </a:srgbClr>
              </a:outerShdw>
            </a:effectLst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 sz="1300">
                  <a:solidFill>
                    <a:srgbClr val="646058"/>
                  </a:solidFill>
                  <a:latin typeface="Kumbh Sans Regular Bold"/>
                  <a:ea typeface="Kumbh Sans Regular Bold"/>
                  <a:cs typeface="Kumbh Sans Regular Bold"/>
                  <a:sym typeface="Kumbh Sans Regular Bold"/>
                </a:defRPr>
              </a:pPr>
            </a:p>
          </p:txBody>
        </p:sp>
        <p:pic>
          <p:nvPicPr>
            <p:cNvPr id="139" name="deacon praying.jpg" descr="deacon praying.jpg"/>
            <p:cNvPicPr>
              <a:picLocks noChangeAspect="1"/>
            </p:cNvPicPr>
            <p:nvPr/>
          </p:nvPicPr>
          <p:blipFill>
            <a:blip r:embed="rId2">
              <a:extLst/>
            </a:blip>
            <a:srcRect l="12459" t="0" r="0" b="0"/>
            <a:stretch>
              <a:fillRect/>
            </a:stretch>
          </p:blipFill>
          <p:spPr>
            <a:xfrm>
              <a:off x="276768" y="284190"/>
              <a:ext cx="4241586" cy="3633970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</p:grpSp>
      <p:sp>
        <p:nvSpPr>
          <p:cNvPr id="141" name="TextBox 2"/>
          <p:cNvSpPr txBox="1"/>
          <p:nvPr/>
        </p:nvSpPr>
        <p:spPr>
          <a:xfrm>
            <a:off x="777238" y="1417319"/>
            <a:ext cx="5486403" cy="304418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8" tIns="45718" rIns="45718" bIns="45718">
            <a:spAutoFit/>
          </a:bodyPr>
          <a:lstStyle/>
          <a:p>
            <a:pPr marL="250657" indent="-250657" defTabSz="12700">
              <a:lnSpc>
                <a:spcPct val="135000"/>
              </a:lnSpc>
              <a:buSzPct val="100000"/>
              <a:buChar char="•"/>
              <a:tabLst>
                <a:tab pos="355600" algn="l"/>
                <a:tab pos="711200" algn="l"/>
                <a:tab pos="1066800" algn="l"/>
                <a:tab pos="1422400" algn="l"/>
                <a:tab pos="1778000" algn="l"/>
                <a:tab pos="2133600" algn="l"/>
                <a:tab pos="2489200" algn="l"/>
                <a:tab pos="2844800" algn="l"/>
                <a:tab pos="3200400" algn="l"/>
                <a:tab pos="3556000" algn="l"/>
                <a:tab pos="3911600" algn="l"/>
                <a:tab pos="4267200" algn="l"/>
              </a:tabLst>
              <a:defRPr b="1" sz="2500">
                <a:solidFill>
                  <a:srgbClr val="77522F"/>
                </a:solidFill>
                <a:latin typeface="+mn-lt"/>
                <a:ea typeface="+mn-ea"/>
                <a:cs typeface="+mn-cs"/>
                <a:sym typeface="Helvetica"/>
              </a:defRPr>
            </a:pPr>
            <a:r>
              <a:t>Leads the litanies</a:t>
            </a:r>
          </a:p>
          <a:p>
            <a:pPr marL="250657" indent="-250657" defTabSz="12700">
              <a:lnSpc>
                <a:spcPct val="135000"/>
              </a:lnSpc>
              <a:buSzPct val="100000"/>
              <a:buChar char="•"/>
              <a:tabLst>
                <a:tab pos="355600" algn="l"/>
                <a:tab pos="711200" algn="l"/>
                <a:tab pos="1066800" algn="l"/>
                <a:tab pos="1422400" algn="l"/>
                <a:tab pos="1778000" algn="l"/>
                <a:tab pos="2133600" algn="l"/>
                <a:tab pos="2489200" algn="l"/>
                <a:tab pos="2844800" algn="l"/>
                <a:tab pos="3200400" algn="l"/>
                <a:tab pos="3556000" algn="l"/>
                <a:tab pos="3911600" algn="l"/>
                <a:tab pos="4267200" algn="l"/>
              </a:tabLst>
              <a:defRPr b="1" sz="2500">
                <a:solidFill>
                  <a:srgbClr val="77522F"/>
                </a:solidFill>
                <a:latin typeface="+mn-lt"/>
                <a:ea typeface="+mn-ea"/>
                <a:cs typeface="+mn-cs"/>
                <a:sym typeface="Helvetica"/>
              </a:defRPr>
            </a:pPr>
            <a:r>
              <a:t>Calls the people to prayer</a:t>
            </a:r>
          </a:p>
          <a:p>
            <a:pPr marL="250657" indent="-250657" defTabSz="12700">
              <a:lnSpc>
                <a:spcPct val="135000"/>
              </a:lnSpc>
              <a:buSzPct val="100000"/>
              <a:buChar char="•"/>
              <a:tabLst>
                <a:tab pos="355600" algn="l"/>
                <a:tab pos="711200" algn="l"/>
                <a:tab pos="1066800" algn="l"/>
                <a:tab pos="1422400" algn="l"/>
                <a:tab pos="1778000" algn="l"/>
                <a:tab pos="2133600" algn="l"/>
                <a:tab pos="2489200" algn="l"/>
                <a:tab pos="2844800" algn="l"/>
                <a:tab pos="3200400" algn="l"/>
                <a:tab pos="3556000" algn="l"/>
                <a:tab pos="3911600" algn="l"/>
                <a:tab pos="4267200" algn="l"/>
              </a:tabLst>
              <a:defRPr b="1" sz="2500">
                <a:solidFill>
                  <a:srgbClr val="77522F"/>
                </a:solidFill>
                <a:latin typeface="+mn-lt"/>
                <a:ea typeface="+mn-ea"/>
                <a:cs typeface="+mn-cs"/>
                <a:sym typeface="Helvetica"/>
              </a:defRPr>
            </a:pPr>
            <a:r>
              <a:t>Proclaims the Gospel</a:t>
            </a:r>
          </a:p>
          <a:p>
            <a:pPr marL="250657" indent="-250657" defTabSz="12700">
              <a:lnSpc>
                <a:spcPct val="135000"/>
              </a:lnSpc>
              <a:buSzPct val="100000"/>
              <a:buChar char="•"/>
              <a:tabLst>
                <a:tab pos="355600" algn="l"/>
                <a:tab pos="711200" algn="l"/>
                <a:tab pos="1066800" algn="l"/>
                <a:tab pos="1422400" algn="l"/>
                <a:tab pos="1778000" algn="l"/>
                <a:tab pos="2133600" algn="l"/>
                <a:tab pos="2489200" algn="l"/>
                <a:tab pos="2844800" algn="l"/>
                <a:tab pos="3200400" algn="l"/>
                <a:tab pos="3556000" algn="l"/>
                <a:tab pos="3911600" algn="l"/>
                <a:tab pos="4267200" algn="l"/>
              </a:tabLst>
              <a:defRPr b="1" sz="2500">
                <a:solidFill>
                  <a:srgbClr val="77522F"/>
                </a:solidFill>
                <a:latin typeface="+mn-lt"/>
                <a:ea typeface="+mn-ea"/>
                <a:cs typeface="+mn-cs"/>
                <a:sym typeface="Helvetica"/>
              </a:defRPr>
            </a:pPr>
            <a:r>
              <a:t>Censes</a:t>
            </a:r>
          </a:p>
          <a:p>
            <a:pPr marL="250657" indent="-250657" defTabSz="12700">
              <a:lnSpc>
                <a:spcPct val="135000"/>
              </a:lnSpc>
              <a:buSzPct val="100000"/>
              <a:buChar char="•"/>
              <a:tabLst>
                <a:tab pos="355600" algn="l"/>
                <a:tab pos="711200" algn="l"/>
                <a:tab pos="1066800" algn="l"/>
                <a:tab pos="1422400" algn="l"/>
                <a:tab pos="1778000" algn="l"/>
                <a:tab pos="2133600" algn="l"/>
                <a:tab pos="2489200" algn="l"/>
                <a:tab pos="2844800" algn="l"/>
                <a:tab pos="3200400" algn="l"/>
                <a:tab pos="3556000" algn="l"/>
                <a:tab pos="3911600" algn="l"/>
                <a:tab pos="4267200" algn="l"/>
              </a:tabLst>
              <a:defRPr b="1" sz="2500">
                <a:solidFill>
                  <a:srgbClr val="77522F"/>
                </a:solidFill>
                <a:latin typeface="+mn-lt"/>
                <a:ea typeface="+mn-ea"/>
                <a:cs typeface="+mn-cs"/>
                <a:sym typeface="Helvetica"/>
              </a:defRPr>
            </a:pPr>
            <a:r>
              <a:t>Assists in processions</a:t>
            </a:r>
          </a:p>
          <a:p>
            <a:pPr marL="250657" indent="-250657" defTabSz="12700">
              <a:lnSpc>
                <a:spcPct val="135000"/>
              </a:lnSpc>
              <a:buSzPct val="100000"/>
              <a:buChar char="•"/>
              <a:tabLst>
                <a:tab pos="355600" algn="l"/>
                <a:tab pos="711200" algn="l"/>
                <a:tab pos="1066800" algn="l"/>
                <a:tab pos="1422400" algn="l"/>
                <a:tab pos="1778000" algn="l"/>
                <a:tab pos="2133600" algn="l"/>
                <a:tab pos="2489200" algn="l"/>
                <a:tab pos="2844800" algn="l"/>
                <a:tab pos="3200400" algn="l"/>
                <a:tab pos="3556000" algn="l"/>
                <a:tab pos="3911600" algn="l"/>
                <a:tab pos="4267200" algn="l"/>
              </a:tabLst>
              <a:defRPr b="1" sz="2500">
                <a:solidFill>
                  <a:srgbClr val="77522F"/>
                </a:solidFill>
                <a:latin typeface="+mn-lt"/>
                <a:ea typeface="+mn-ea"/>
                <a:cs typeface="+mn-cs"/>
                <a:sym typeface="Helvetica"/>
              </a:defRPr>
            </a:pPr>
            <a:r>
              <a:t>Directs liturgical movement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bg>
      <p:bgPr>
        <a:solidFill>
          <a:srgbClr val="F9F8F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" name="TextBox 1"/>
          <p:cNvSpPr txBox="1"/>
          <p:nvPr/>
        </p:nvSpPr>
        <p:spPr>
          <a:xfrm>
            <a:off x="731519" y="320041"/>
            <a:ext cx="6309362" cy="21843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8" tIns="45718" rIns="45718" bIns="45718">
            <a:spAutoFit/>
          </a:bodyPr>
          <a:lstStyle>
            <a:lvl1pPr>
              <a:defRPr sz="800">
                <a:solidFill>
                  <a:srgbClr val="77522F"/>
                </a:solidFill>
                <a:latin typeface="Kumbh Sans Regular Bold"/>
                <a:ea typeface="Kumbh Sans Regular Bold"/>
                <a:cs typeface="Kumbh Sans Regular Bold"/>
                <a:sym typeface="Kumbh Sans Regular Bold"/>
              </a:defRPr>
            </a:lvl1pPr>
          </a:lstStyle>
          <a:p>
            <a:pPr/>
            <a:r>
              <a:t>DIVINE LITURGY • CLASS 2</a:t>
            </a:r>
          </a:p>
        </p:txBody>
      </p:sp>
      <p:sp>
        <p:nvSpPr>
          <p:cNvPr id="144" name="TextBox 2"/>
          <p:cNvSpPr txBox="1"/>
          <p:nvPr/>
        </p:nvSpPr>
        <p:spPr>
          <a:xfrm>
            <a:off x="731519" y="658368"/>
            <a:ext cx="10698482" cy="52323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8" tIns="45718" rIns="45718" bIns="45718">
            <a:spAutoFit/>
          </a:bodyPr>
          <a:lstStyle>
            <a:lvl1pPr>
              <a:defRPr sz="2700">
                <a:solidFill>
                  <a:srgbClr val="1E1E1E"/>
                </a:solidFill>
                <a:latin typeface="Kumbh Sans Regular Bold"/>
                <a:ea typeface="Kumbh Sans Regular Bold"/>
                <a:cs typeface="Kumbh Sans Regular Bold"/>
                <a:sym typeface="Kumbh Sans Regular Bold"/>
              </a:defRPr>
            </a:lvl1pPr>
          </a:lstStyle>
          <a:p>
            <a:pPr/>
            <a:r>
              <a:t>The Other Liturgical Ministries - Everyone Has a Place</a:t>
            </a:r>
          </a:p>
        </p:txBody>
      </p:sp>
      <p:grpSp>
        <p:nvGrpSpPr>
          <p:cNvPr id="147" name="Rounded Rectangle 4"/>
          <p:cNvGrpSpPr/>
          <p:nvPr/>
        </p:nvGrpSpPr>
        <p:grpSpPr>
          <a:xfrm>
            <a:off x="731519" y="1737359"/>
            <a:ext cx="10507675" cy="4251962"/>
            <a:chOff x="0" y="0"/>
            <a:chExt cx="10507675" cy="4251961"/>
          </a:xfrm>
        </p:grpSpPr>
        <p:sp>
          <p:nvSpPr>
            <p:cNvPr id="145" name="Rounded Rectangle"/>
            <p:cNvSpPr/>
            <p:nvPr/>
          </p:nvSpPr>
          <p:spPr>
            <a:xfrm>
              <a:off x="-1" y="-1"/>
              <a:ext cx="5212083" cy="4251962"/>
            </a:xfrm>
            <a:prstGeom prst="roundRect">
              <a:avLst>
                <a:gd name="adj" fmla="val 16667"/>
              </a:avLst>
            </a:prstGeom>
            <a:solidFill>
              <a:srgbClr val="EAE7E0"/>
            </a:solidFill>
            <a:ln w="9525" cap="flat">
              <a:solidFill>
                <a:srgbClr val="B8B3A9"/>
              </a:solidFill>
              <a:prstDash val="solid"/>
              <a:round/>
            </a:ln>
            <a:effectLst>
              <a:outerShdw sx="100000" sy="100000" kx="0" ky="0" algn="b" rotWithShape="0" blurRad="38100" dist="23000" dir="5400000">
                <a:srgbClr val="000000">
                  <a:alpha val="35000"/>
                </a:srgbClr>
              </a:outerShdw>
            </a:effectLst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 sz="1300">
                  <a:solidFill>
                    <a:srgbClr val="646058"/>
                  </a:solidFill>
                  <a:latin typeface="Kumbh Sans Regular Bold"/>
                  <a:ea typeface="Kumbh Sans Regular Bold"/>
                  <a:cs typeface="Kumbh Sans Regular Bold"/>
                  <a:sym typeface="Kumbh Sans Regular Bold"/>
                </a:defRPr>
              </a:pPr>
            </a:p>
          </p:txBody>
        </p:sp>
        <p:pic>
          <p:nvPicPr>
            <p:cNvPr id="146" name="christ-in-the-garden-agony-300.jpg.jpeg" descr="christ-in-the-garden-agony-300.jpg.jpeg"/>
            <p:cNvPicPr>
              <a:picLocks noChangeAspect="1"/>
            </p:cNvPicPr>
            <p:nvPr/>
          </p:nvPicPr>
          <p:blipFill>
            <a:blip r:embed="rId2">
              <a:extLst/>
            </a:blip>
            <a:stretch>
              <a:fillRect/>
            </a:stretch>
          </p:blipFill>
          <p:spPr>
            <a:xfrm>
              <a:off x="6180128" y="453243"/>
              <a:ext cx="4327548" cy="3299755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</p:grpSp>
      <p:sp>
        <p:nvSpPr>
          <p:cNvPr id="148" name="Rounded Rectangle 5"/>
          <p:cNvSpPr/>
          <p:nvPr/>
        </p:nvSpPr>
        <p:spPr>
          <a:xfrm>
            <a:off x="6263640" y="1737360"/>
            <a:ext cx="5212082" cy="4251960"/>
          </a:xfrm>
          <a:prstGeom prst="roundRect">
            <a:avLst>
              <a:gd name="adj" fmla="val 16667"/>
            </a:avLst>
          </a:prstGeom>
          <a:solidFill>
            <a:srgbClr val="EAE7E0"/>
          </a:solidFill>
          <a:ln>
            <a:solidFill>
              <a:srgbClr val="B8B3A9"/>
            </a:solidFill>
          </a:ln>
          <a:effectLst>
            <a:outerShdw sx="100000" sy="100000" kx="0" ky="0" algn="b" rotWithShape="0" blurRad="38100" dist="23000" dir="5400000">
              <a:srgbClr val="000000">
                <a:alpha val="35000"/>
              </a:srgbClr>
            </a:outerShdw>
          </a:effectLst>
        </p:spPr>
        <p:txBody>
          <a:bodyPr lIns="45718" tIns="45718" rIns="45718" bIns="45718" anchor="ctr"/>
          <a:lstStyle/>
          <a:p>
            <a:pPr algn="ctr">
              <a:defRPr sz="1300">
                <a:solidFill>
                  <a:srgbClr val="646058"/>
                </a:solidFill>
                <a:latin typeface="Kumbh Sans Regular Bold"/>
                <a:ea typeface="Kumbh Sans Regular Bold"/>
                <a:cs typeface="Kumbh Sans Regular Bold"/>
                <a:sym typeface="Kumbh Sans Regular Bold"/>
              </a:defRPr>
            </a:pPr>
          </a:p>
        </p:txBody>
      </p:sp>
      <p:pic>
        <p:nvPicPr>
          <p:cNvPr id="149" name="IMG_0806.heic" descr="IMG_0806.heic"/>
          <p:cNvPicPr>
            <a:picLocks noChangeAspect="1"/>
          </p:cNvPicPr>
          <p:nvPr/>
        </p:nvPicPr>
        <p:blipFill>
          <a:blip r:embed="rId3">
            <a:extLst/>
          </a:blip>
          <a:srcRect l="0" t="3288" r="0" b="32023"/>
          <a:stretch>
            <a:fillRect/>
          </a:stretch>
        </p:blipFill>
        <p:spPr>
          <a:xfrm>
            <a:off x="6705907" y="1932586"/>
            <a:ext cx="4327546" cy="3732509"/>
          </a:xfrm>
          <a:prstGeom prst="rect">
            <a:avLst/>
          </a:prstGeom>
          <a:ln w="12700">
            <a:miter lim="400000"/>
          </a:ln>
        </p:spPr>
      </p:pic>
      <p:pic>
        <p:nvPicPr>
          <p:cNvPr id="150" name="image7.jpeg" descr="image7.jpeg"/>
          <p:cNvPicPr>
            <a:picLocks noChangeAspect="1"/>
          </p:cNvPicPr>
          <p:nvPr/>
        </p:nvPicPr>
        <p:blipFill>
          <a:blip r:embed="rId4">
            <a:extLst/>
          </a:blip>
          <a:srcRect l="13189" t="2553" r="24933" b="2553"/>
          <a:stretch>
            <a:fillRect/>
          </a:stretch>
        </p:blipFill>
        <p:spPr>
          <a:xfrm>
            <a:off x="1174137" y="1942948"/>
            <a:ext cx="4326846" cy="3732509"/>
          </a:xfrm>
          <a:prstGeom prst="rect">
            <a:avLst/>
          </a:prstGeom>
          <a:ln w="12700">
            <a:miter lim="400000"/>
          </a:ln>
        </p:spPr>
      </p:pic>
      <p:sp>
        <p:nvSpPr>
          <p:cNvPr id="151" name="TextBox 2"/>
          <p:cNvSpPr txBox="1"/>
          <p:nvPr/>
        </p:nvSpPr>
        <p:spPr>
          <a:xfrm>
            <a:off x="783051" y="1199896"/>
            <a:ext cx="9873832" cy="44703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8" tIns="45718" rIns="45718" bIns="45718">
            <a:spAutoFit/>
          </a:bodyPr>
          <a:lstStyle>
            <a:lvl1pPr defTabSz="12700">
              <a:lnSpc>
                <a:spcPct val="135000"/>
              </a:lnSpc>
              <a:tabLst>
                <a:tab pos="355600" algn="l"/>
                <a:tab pos="711200" algn="l"/>
                <a:tab pos="1066800" algn="l"/>
                <a:tab pos="1422400" algn="l"/>
                <a:tab pos="1778000" algn="l"/>
                <a:tab pos="2133600" algn="l"/>
                <a:tab pos="2489200" algn="l"/>
                <a:tab pos="2844800" algn="l"/>
                <a:tab pos="3200400" algn="l"/>
                <a:tab pos="3556000" algn="l"/>
                <a:tab pos="3911600" algn="l"/>
                <a:tab pos="4267200" algn="l"/>
              </a:tabLst>
              <a:defRPr i="1" sz="2300"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pPr/>
            <a:r>
              <a:t>Subdeacon → Reader → Altar Server → Choir &amp; Faithful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bg>
      <p:bgPr>
        <a:solidFill>
          <a:srgbClr val="F9F8F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" name="TextBox 1"/>
          <p:cNvSpPr txBox="1"/>
          <p:nvPr/>
        </p:nvSpPr>
        <p:spPr>
          <a:xfrm>
            <a:off x="731519" y="320041"/>
            <a:ext cx="6309362" cy="21843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8" tIns="45718" rIns="45718" bIns="45718">
            <a:spAutoFit/>
          </a:bodyPr>
          <a:lstStyle>
            <a:lvl1pPr>
              <a:defRPr sz="800">
                <a:solidFill>
                  <a:srgbClr val="77522F"/>
                </a:solidFill>
                <a:latin typeface="Kumbh Sans Regular Bold"/>
                <a:ea typeface="Kumbh Sans Regular Bold"/>
                <a:cs typeface="Kumbh Sans Regular Bold"/>
                <a:sym typeface="Kumbh Sans Regular Bold"/>
              </a:defRPr>
            </a:lvl1pPr>
          </a:lstStyle>
          <a:p>
            <a:pPr/>
            <a:r>
              <a:t>DIVINE LITURGY • CLASS 2</a:t>
            </a:r>
          </a:p>
        </p:txBody>
      </p:sp>
      <p:sp>
        <p:nvSpPr>
          <p:cNvPr id="154" name="TextBox 2"/>
          <p:cNvSpPr txBox="1"/>
          <p:nvPr/>
        </p:nvSpPr>
        <p:spPr>
          <a:xfrm>
            <a:off x="731519" y="658368"/>
            <a:ext cx="10698482" cy="52323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8" tIns="45718" rIns="45718" bIns="45718">
            <a:spAutoFit/>
          </a:bodyPr>
          <a:lstStyle>
            <a:lvl1pPr>
              <a:defRPr sz="2700">
                <a:solidFill>
                  <a:srgbClr val="1E1E1E"/>
                </a:solidFill>
                <a:latin typeface="Kumbh Sans Regular Bold"/>
                <a:ea typeface="Kumbh Sans Regular Bold"/>
                <a:cs typeface="Kumbh Sans Regular Bold"/>
                <a:sym typeface="Kumbh Sans Regular Bold"/>
              </a:defRPr>
            </a:lvl1pPr>
          </a:lstStyle>
          <a:p>
            <a:pPr/>
            <a:r>
              <a:t>Why the Hierarchical Liturgy Looks Different</a:t>
            </a:r>
          </a:p>
        </p:txBody>
      </p:sp>
      <p:sp>
        <p:nvSpPr>
          <p:cNvPr id="155" name="Rounded Rectangle 5"/>
          <p:cNvSpPr/>
          <p:nvPr/>
        </p:nvSpPr>
        <p:spPr>
          <a:xfrm>
            <a:off x="6720840" y="1691638"/>
            <a:ext cx="4709160" cy="4297683"/>
          </a:xfrm>
          <a:prstGeom prst="roundRect">
            <a:avLst>
              <a:gd name="adj" fmla="val 16667"/>
            </a:avLst>
          </a:prstGeom>
          <a:solidFill>
            <a:srgbClr val="EAE7E0"/>
          </a:solidFill>
          <a:ln>
            <a:solidFill>
              <a:srgbClr val="B8B3A9"/>
            </a:solidFill>
          </a:ln>
          <a:effectLst>
            <a:outerShdw sx="100000" sy="100000" kx="0" ky="0" algn="b" rotWithShape="0" blurRad="38100" dist="23000" dir="5400000">
              <a:srgbClr val="000000">
                <a:alpha val="35000"/>
              </a:srgbClr>
            </a:outerShdw>
          </a:effectLst>
        </p:spPr>
        <p:txBody>
          <a:bodyPr lIns="45718" tIns="45718" rIns="45718" bIns="45718" anchor="ctr"/>
          <a:lstStyle/>
          <a:p>
            <a:pPr algn="ctr">
              <a:defRPr sz="1300">
                <a:solidFill>
                  <a:srgbClr val="646058"/>
                </a:solidFill>
                <a:latin typeface="Kumbh Sans Regular Bold"/>
                <a:ea typeface="Kumbh Sans Regular Bold"/>
                <a:cs typeface="Kumbh Sans Regular Bold"/>
                <a:sym typeface="Kumbh Sans Regular Bold"/>
              </a:defRPr>
            </a:pPr>
          </a:p>
        </p:txBody>
      </p:sp>
      <p:pic>
        <p:nvPicPr>
          <p:cNvPr id="156" name="7755349880126951502.jpg" descr="7755349880126951502.jpg"/>
          <p:cNvPicPr>
            <a:picLocks noChangeAspect="1"/>
          </p:cNvPicPr>
          <p:nvPr/>
        </p:nvPicPr>
        <p:blipFill>
          <a:blip r:embed="rId2">
            <a:extLst/>
          </a:blip>
          <a:srcRect l="0" t="16867" r="0" b="25721"/>
          <a:stretch>
            <a:fillRect/>
          </a:stretch>
        </p:blipFill>
        <p:spPr>
          <a:xfrm>
            <a:off x="6911586" y="2164187"/>
            <a:ext cx="4327547" cy="3299755"/>
          </a:xfrm>
          <a:prstGeom prst="rect">
            <a:avLst/>
          </a:prstGeom>
          <a:ln w="12700">
            <a:miter lim="400000"/>
          </a:ln>
        </p:spPr>
      </p:pic>
      <p:sp>
        <p:nvSpPr>
          <p:cNvPr id="157" name="TextBox 2"/>
          <p:cNvSpPr txBox="1"/>
          <p:nvPr/>
        </p:nvSpPr>
        <p:spPr>
          <a:xfrm>
            <a:off x="810901" y="1783970"/>
            <a:ext cx="5486403" cy="407288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8" tIns="45718" rIns="45718" bIns="45718">
            <a:spAutoFit/>
          </a:bodyPr>
          <a:lstStyle/>
          <a:p>
            <a:pPr marL="250657" indent="-250657" defTabSz="12700">
              <a:lnSpc>
                <a:spcPct val="135000"/>
              </a:lnSpc>
              <a:buSzPct val="100000"/>
              <a:buChar char="•"/>
              <a:tabLst>
                <a:tab pos="355600" algn="l"/>
                <a:tab pos="711200" algn="l"/>
                <a:tab pos="1066800" algn="l"/>
                <a:tab pos="1422400" algn="l"/>
                <a:tab pos="1778000" algn="l"/>
                <a:tab pos="2133600" algn="l"/>
                <a:tab pos="2489200" algn="l"/>
                <a:tab pos="2844800" algn="l"/>
                <a:tab pos="3200400" algn="l"/>
                <a:tab pos="3556000" algn="l"/>
                <a:tab pos="3911600" algn="l"/>
                <a:tab pos="4267200" algn="l"/>
              </a:tabLst>
              <a:defRPr b="1" sz="2500">
                <a:solidFill>
                  <a:srgbClr val="77522F"/>
                </a:solidFill>
                <a:latin typeface="+mn-lt"/>
                <a:ea typeface="+mn-ea"/>
                <a:cs typeface="+mn-cs"/>
                <a:sym typeface="Helvetica"/>
              </a:defRPr>
            </a:pPr>
            <a:r>
              <a:t>A hierarchical Liturgy is not a different Divine Liturgy.</a:t>
            </a:r>
          </a:p>
          <a:p>
            <a:pPr marL="250657" indent="-250657" defTabSz="12700">
              <a:lnSpc>
                <a:spcPct val="135000"/>
              </a:lnSpc>
              <a:buSzPct val="100000"/>
              <a:buChar char="•"/>
              <a:tabLst>
                <a:tab pos="355600" algn="l"/>
                <a:tab pos="711200" algn="l"/>
                <a:tab pos="1066800" algn="l"/>
                <a:tab pos="1422400" algn="l"/>
                <a:tab pos="1778000" algn="l"/>
                <a:tab pos="2133600" algn="l"/>
                <a:tab pos="2489200" algn="l"/>
                <a:tab pos="2844800" algn="l"/>
                <a:tab pos="3200400" algn="l"/>
                <a:tab pos="3556000" algn="l"/>
                <a:tab pos="3911600" algn="l"/>
                <a:tab pos="4267200" algn="l"/>
              </a:tabLst>
              <a:defRPr b="1" sz="2500">
                <a:solidFill>
                  <a:srgbClr val="77522F"/>
                </a:solidFill>
                <a:latin typeface="+mn-lt"/>
                <a:ea typeface="+mn-ea"/>
                <a:cs typeface="+mn-cs"/>
                <a:sym typeface="Helvetica"/>
              </a:defRPr>
            </a:pPr>
            <a:r>
              <a:t>When the bishop comes, he isn’t adding a bunch of pomp to make himself important.</a:t>
            </a:r>
          </a:p>
          <a:p>
            <a:pPr marL="250657" indent="-250657" defTabSz="12700">
              <a:lnSpc>
                <a:spcPct val="135000"/>
              </a:lnSpc>
              <a:buSzPct val="100000"/>
              <a:buChar char="•"/>
              <a:tabLst>
                <a:tab pos="355600" algn="l"/>
                <a:tab pos="711200" algn="l"/>
                <a:tab pos="1066800" algn="l"/>
                <a:tab pos="1422400" algn="l"/>
                <a:tab pos="1778000" algn="l"/>
                <a:tab pos="2133600" algn="l"/>
                <a:tab pos="2489200" algn="l"/>
                <a:tab pos="2844800" algn="l"/>
                <a:tab pos="3200400" algn="l"/>
                <a:tab pos="3556000" algn="l"/>
                <a:tab pos="3911600" algn="l"/>
                <a:tab pos="4267200" algn="l"/>
              </a:tabLst>
              <a:defRPr b="1" sz="2500">
                <a:solidFill>
                  <a:srgbClr val="77522F"/>
                </a:solidFill>
                <a:latin typeface="+mn-lt"/>
                <a:ea typeface="+mn-ea"/>
                <a:cs typeface="+mn-cs"/>
                <a:sym typeface="Helvetica"/>
              </a:defRPr>
            </a:pPr>
            <a:r>
              <a:t>You’re seeing the structure that is normally compressed become visible.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bg>
      <p:bgPr>
        <a:solidFill>
          <a:srgbClr val="F9F8F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" name="TextBox 1"/>
          <p:cNvSpPr txBox="1"/>
          <p:nvPr/>
        </p:nvSpPr>
        <p:spPr>
          <a:xfrm>
            <a:off x="731519" y="320041"/>
            <a:ext cx="6309362" cy="21843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8" tIns="45718" rIns="45718" bIns="45718">
            <a:spAutoFit/>
          </a:bodyPr>
          <a:lstStyle>
            <a:lvl1pPr>
              <a:defRPr sz="800">
                <a:solidFill>
                  <a:srgbClr val="77522F"/>
                </a:solidFill>
                <a:latin typeface="Kumbh Sans Regular Bold"/>
                <a:ea typeface="Kumbh Sans Regular Bold"/>
                <a:cs typeface="Kumbh Sans Regular Bold"/>
                <a:sym typeface="Kumbh Sans Regular Bold"/>
              </a:defRPr>
            </a:lvl1pPr>
          </a:lstStyle>
          <a:p>
            <a:pPr/>
            <a:r>
              <a:t>DIVINE LITURGY • CLASS 2</a:t>
            </a:r>
          </a:p>
        </p:txBody>
      </p:sp>
      <p:sp>
        <p:nvSpPr>
          <p:cNvPr id="160" name="TextBox 2"/>
          <p:cNvSpPr txBox="1"/>
          <p:nvPr/>
        </p:nvSpPr>
        <p:spPr>
          <a:xfrm>
            <a:off x="731519" y="658368"/>
            <a:ext cx="10698482" cy="52323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8" tIns="45718" rIns="45718" bIns="45718">
            <a:spAutoFit/>
          </a:bodyPr>
          <a:lstStyle>
            <a:lvl1pPr>
              <a:defRPr sz="2700">
                <a:solidFill>
                  <a:srgbClr val="1E1E1E"/>
                </a:solidFill>
                <a:latin typeface="Kumbh Sans Regular Bold"/>
                <a:ea typeface="Kumbh Sans Regular Bold"/>
                <a:cs typeface="Kumbh Sans Regular Bold"/>
                <a:sym typeface="Kumbh Sans Regular Bold"/>
              </a:defRPr>
            </a:lvl1pPr>
          </a:lstStyle>
          <a:p>
            <a:pPr/>
            <a:r>
              <a:t>Who is the center of the Liturgy?</a:t>
            </a:r>
          </a:p>
        </p:txBody>
      </p:sp>
      <p:grpSp>
        <p:nvGrpSpPr>
          <p:cNvPr id="163" name="Rounded Rectangle 5"/>
          <p:cNvGrpSpPr/>
          <p:nvPr/>
        </p:nvGrpSpPr>
        <p:grpSpPr>
          <a:xfrm>
            <a:off x="6720840" y="1691639"/>
            <a:ext cx="4709162" cy="4297682"/>
            <a:chOff x="0" y="0"/>
            <a:chExt cx="4709161" cy="4297681"/>
          </a:xfrm>
        </p:grpSpPr>
        <p:sp>
          <p:nvSpPr>
            <p:cNvPr id="161" name="Rounded Rectangle"/>
            <p:cNvSpPr/>
            <p:nvPr/>
          </p:nvSpPr>
          <p:spPr>
            <a:xfrm>
              <a:off x="-1" y="0"/>
              <a:ext cx="4709162" cy="4297682"/>
            </a:xfrm>
            <a:prstGeom prst="roundRect">
              <a:avLst>
                <a:gd name="adj" fmla="val 16667"/>
              </a:avLst>
            </a:prstGeom>
            <a:solidFill>
              <a:srgbClr val="EAE7E0"/>
            </a:solidFill>
            <a:ln w="9525" cap="flat">
              <a:solidFill>
                <a:srgbClr val="B8B3A9"/>
              </a:solidFill>
              <a:prstDash val="solid"/>
              <a:round/>
            </a:ln>
            <a:effectLst>
              <a:outerShdw sx="100000" sy="100000" kx="0" ky="0" algn="b" rotWithShape="0" blurRad="38100" dist="23000" dir="5400000">
                <a:srgbClr val="000000">
                  <a:alpha val="35000"/>
                </a:srgbClr>
              </a:outerShdw>
            </a:effectLst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 sz="1300">
                  <a:solidFill>
                    <a:srgbClr val="646058"/>
                  </a:solidFill>
                  <a:latin typeface="Kumbh Sans Regular Bold"/>
                  <a:ea typeface="Kumbh Sans Regular Bold"/>
                  <a:cs typeface="Kumbh Sans Regular Bold"/>
                  <a:sym typeface="Kumbh Sans Regular Bold"/>
                </a:defRPr>
              </a:pPr>
            </a:p>
          </p:txBody>
        </p:sp>
        <p:pic>
          <p:nvPicPr>
            <p:cNvPr id="162" name="image2.jpeg" descr="image2.jpeg"/>
            <p:cNvPicPr>
              <a:picLocks noChangeAspect="1"/>
            </p:cNvPicPr>
            <p:nvPr/>
          </p:nvPicPr>
          <p:blipFill>
            <a:blip r:embed="rId2">
              <a:extLst/>
            </a:blip>
            <a:srcRect l="6283" t="0" r="6284" b="0"/>
            <a:stretch>
              <a:fillRect/>
            </a:stretch>
          </p:blipFill>
          <p:spPr>
            <a:xfrm>
              <a:off x="190797" y="472547"/>
              <a:ext cx="4327548" cy="3299756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</p:grpSp>
      <p:sp>
        <p:nvSpPr>
          <p:cNvPr id="164" name="TextBox 2"/>
          <p:cNvSpPr txBox="1"/>
          <p:nvPr/>
        </p:nvSpPr>
        <p:spPr>
          <a:xfrm>
            <a:off x="810901" y="1783970"/>
            <a:ext cx="5486403" cy="358139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8" tIns="45718" rIns="45718" bIns="45718">
            <a:spAutoFit/>
          </a:bodyPr>
          <a:lstStyle/>
          <a:p>
            <a:pPr marL="250657" indent="-250657" defTabSz="12700">
              <a:lnSpc>
                <a:spcPct val="135000"/>
              </a:lnSpc>
              <a:buSzPct val="100000"/>
              <a:buChar char="•"/>
              <a:tabLst>
                <a:tab pos="355600" algn="l"/>
                <a:tab pos="711200" algn="l"/>
                <a:tab pos="1066800" algn="l"/>
                <a:tab pos="1422400" algn="l"/>
                <a:tab pos="1778000" algn="l"/>
                <a:tab pos="2133600" algn="l"/>
                <a:tab pos="2489200" algn="l"/>
                <a:tab pos="2844800" algn="l"/>
                <a:tab pos="3200400" algn="l"/>
                <a:tab pos="3556000" algn="l"/>
                <a:tab pos="3911600" algn="l"/>
                <a:tab pos="4267200" algn="l"/>
              </a:tabLst>
              <a:defRPr b="1" sz="2500">
                <a:solidFill>
                  <a:srgbClr val="77522F"/>
                </a:solidFill>
                <a:latin typeface="+mn-lt"/>
                <a:ea typeface="+mn-ea"/>
                <a:cs typeface="+mn-cs"/>
                <a:sym typeface="Helvetica"/>
              </a:defRPr>
            </a:pPr>
            <a:r>
              <a:t>Not the bishop.</a:t>
            </a:r>
          </a:p>
          <a:p>
            <a:pPr marL="250657" indent="-250657" defTabSz="12700">
              <a:lnSpc>
                <a:spcPct val="135000"/>
              </a:lnSpc>
              <a:buSzPct val="100000"/>
              <a:buChar char="•"/>
              <a:tabLst>
                <a:tab pos="355600" algn="l"/>
                <a:tab pos="711200" algn="l"/>
                <a:tab pos="1066800" algn="l"/>
                <a:tab pos="1422400" algn="l"/>
                <a:tab pos="1778000" algn="l"/>
                <a:tab pos="2133600" algn="l"/>
                <a:tab pos="2489200" algn="l"/>
                <a:tab pos="2844800" algn="l"/>
                <a:tab pos="3200400" algn="l"/>
                <a:tab pos="3556000" algn="l"/>
                <a:tab pos="3911600" algn="l"/>
                <a:tab pos="4267200" algn="l"/>
              </a:tabLst>
              <a:defRPr b="1" sz="2500">
                <a:solidFill>
                  <a:srgbClr val="77522F"/>
                </a:solidFill>
                <a:latin typeface="+mn-lt"/>
                <a:ea typeface="+mn-ea"/>
                <a:cs typeface="+mn-cs"/>
                <a:sym typeface="Helvetica"/>
              </a:defRPr>
            </a:pPr>
            <a:r>
              <a:t>Not the priest.</a:t>
            </a:r>
          </a:p>
          <a:p>
            <a:pPr marL="250657" indent="-250657" defTabSz="12700">
              <a:lnSpc>
                <a:spcPct val="135000"/>
              </a:lnSpc>
              <a:buSzPct val="100000"/>
              <a:buChar char="•"/>
              <a:tabLst>
                <a:tab pos="355600" algn="l"/>
                <a:tab pos="711200" algn="l"/>
                <a:tab pos="1066800" algn="l"/>
                <a:tab pos="1422400" algn="l"/>
                <a:tab pos="1778000" algn="l"/>
                <a:tab pos="2133600" algn="l"/>
                <a:tab pos="2489200" algn="l"/>
                <a:tab pos="2844800" algn="l"/>
                <a:tab pos="3200400" algn="l"/>
                <a:tab pos="3556000" algn="l"/>
                <a:tab pos="3911600" algn="l"/>
                <a:tab pos="4267200" algn="l"/>
              </a:tabLst>
              <a:defRPr b="1" sz="2500">
                <a:solidFill>
                  <a:srgbClr val="77522F"/>
                </a:solidFill>
                <a:latin typeface="+mn-lt"/>
                <a:ea typeface="+mn-ea"/>
                <a:cs typeface="+mn-cs"/>
                <a:sym typeface="Helvetica"/>
              </a:defRPr>
            </a:pPr>
            <a:r>
              <a:t>Not the choir.</a:t>
            </a:r>
          </a:p>
          <a:p>
            <a:pPr marL="250657" indent="-250657" defTabSz="12700">
              <a:lnSpc>
                <a:spcPct val="135000"/>
              </a:lnSpc>
              <a:buSzPct val="100000"/>
              <a:buChar char="•"/>
              <a:tabLst>
                <a:tab pos="355600" algn="l"/>
                <a:tab pos="711200" algn="l"/>
                <a:tab pos="1066800" algn="l"/>
                <a:tab pos="1422400" algn="l"/>
                <a:tab pos="1778000" algn="l"/>
                <a:tab pos="2133600" algn="l"/>
                <a:tab pos="2489200" algn="l"/>
                <a:tab pos="2844800" algn="l"/>
                <a:tab pos="3200400" algn="l"/>
                <a:tab pos="3556000" algn="l"/>
                <a:tab pos="3911600" algn="l"/>
                <a:tab pos="4267200" algn="l"/>
              </a:tabLst>
              <a:defRPr b="1" sz="2500">
                <a:solidFill>
                  <a:srgbClr val="77522F"/>
                </a:solidFill>
                <a:latin typeface="+mn-lt"/>
                <a:ea typeface="+mn-ea"/>
                <a:cs typeface="+mn-cs"/>
                <a:sym typeface="Helvetica"/>
              </a:defRPr>
            </a:pPr>
            <a:r>
              <a:t>Not you.</a:t>
            </a:r>
          </a:p>
          <a:p>
            <a:pPr defTabSz="12700">
              <a:lnSpc>
                <a:spcPct val="135000"/>
              </a:lnSpc>
              <a:tabLst>
                <a:tab pos="355600" algn="l"/>
                <a:tab pos="711200" algn="l"/>
                <a:tab pos="1066800" algn="l"/>
                <a:tab pos="1422400" algn="l"/>
                <a:tab pos="1778000" algn="l"/>
                <a:tab pos="2133600" algn="l"/>
                <a:tab pos="2489200" algn="l"/>
                <a:tab pos="2844800" algn="l"/>
                <a:tab pos="3200400" algn="l"/>
                <a:tab pos="3556000" algn="l"/>
                <a:tab pos="3911600" algn="l"/>
                <a:tab pos="4267200" algn="l"/>
              </a:tabLst>
              <a:defRPr b="1" sz="4000">
                <a:latin typeface="+mn-lt"/>
                <a:ea typeface="+mn-ea"/>
                <a:cs typeface="+mn-cs"/>
                <a:sym typeface="Helvetica"/>
              </a:defRPr>
            </a:pPr>
          </a:p>
          <a:p>
            <a:pPr defTabSz="12700">
              <a:lnSpc>
                <a:spcPct val="135000"/>
              </a:lnSpc>
              <a:tabLst>
                <a:tab pos="355600" algn="l"/>
                <a:tab pos="711200" algn="l"/>
                <a:tab pos="1066800" algn="l"/>
                <a:tab pos="1422400" algn="l"/>
                <a:tab pos="1778000" algn="l"/>
                <a:tab pos="2133600" algn="l"/>
                <a:tab pos="2489200" algn="l"/>
                <a:tab pos="2844800" algn="l"/>
                <a:tab pos="3200400" algn="l"/>
                <a:tab pos="3556000" algn="l"/>
                <a:tab pos="3911600" algn="l"/>
                <a:tab pos="4267200" algn="l"/>
              </a:tabLst>
              <a:defRPr b="1" sz="4000">
                <a:latin typeface="+mn-lt"/>
                <a:ea typeface="+mn-ea"/>
                <a:cs typeface="+mn-cs"/>
                <a:sym typeface="Helvetica"/>
              </a:defRPr>
            </a:pPr>
            <a:r>
              <a:t>CHRIST.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bg>
      <p:bgPr>
        <a:solidFill>
          <a:srgbClr val="F9F8F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" name="TextBox 1"/>
          <p:cNvSpPr txBox="1"/>
          <p:nvPr/>
        </p:nvSpPr>
        <p:spPr>
          <a:xfrm>
            <a:off x="731519" y="320041"/>
            <a:ext cx="6309362" cy="21843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8" tIns="45718" rIns="45718" bIns="45718">
            <a:spAutoFit/>
          </a:bodyPr>
          <a:lstStyle>
            <a:lvl1pPr>
              <a:defRPr sz="800">
                <a:solidFill>
                  <a:srgbClr val="77522F"/>
                </a:solidFill>
                <a:latin typeface="Kumbh Sans Regular Bold"/>
                <a:ea typeface="Kumbh Sans Regular Bold"/>
                <a:cs typeface="Kumbh Sans Regular Bold"/>
                <a:sym typeface="Kumbh Sans Regular Bold"/>
              </a:defRPr>
            </a:lvl1pPr>
          </a:lstStyle>
          <a:p>
            <a:pPr/>
            <a:r>
              <a:t>DIVINE LITURGY • CLASS 2</a:t>
            </a:r>
          </a:p>
        </p:txBody>
      </p:sp>
      <p:sp>
        <p:nvSpPr>
          <p:cNvPr id="167" name="TextBox 2"/>
          <p:cNvSpPr txBox="1"/>
          <p:nvPr/>
        </p:nvSpPr>
        <p:spPr>
          <a:xfrm>
            <a:off x="731519" y="658368"/>
            <a:ext cx="10698482" cy="52323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8" tIns="45718" rIns="45718" bIns="45718">
            <a:spAutoFit/>
          </a:bodyPr>
          <a:lstStyle>
            <a:lvl1pPr>
              <a:defRPr sz="2700">
                <a:solidFill>
                  <a:srgbClr val="1E1E1E"/>
                </a:solidFill>
                <a:latin typeface="Kumbh Sans Regular Bold"/>
                <a:ea typeface="Kumbh Sans Regular Bold"/>
                <a:cs typeface="Kumbh Sans Regular Bold"/>
                <a:sym typeface="Kumbh Sans Regular Bold"/>
              </a:defRPr>
            </a:lvl1pPr>
          </a:lstStyle>
          <a:p>
            <a:pPr/>
            <a:r>
              <a:t>Before the Public Liturgy Begins</a:t>
            </a:r>
          </a:p>
        </p:txBody>
      </p:sp>
      <p:grpSp>
        <p:nvGrpSpPr>
          <p:cNvPr id="170" name="Rounded Rectangle 5"/>
          <p:cNvGrpSpPr/>
          <p:nvPr/>
        </p:nvGrpSpPr>
        <p:grpSpPr>
          <a:xfrm>
            <a:off x="6720840" y="1691639"/>
            <a:ext cx="4709162" cy="4297682"/>
            <a:chOff x="0" y="0"/>
            <a:chExt cx="4709161" cy="4297681"/>
          </a:xfrm>
        </p:grpSpPr>
        <p:sp>
          <p:nvSpPr>
            <p:cNvPr id="168" name="Rounded Rectangle"/>
            <p:cNvSpPr/>
            <p:nvPr/>
          </p:nvSpPr>
          <p:spPr>
            <a:xfrm>
              <a:off x="-1" y="0"/>
              <a:ext cx="4709162" cy="4297682"/>
            </a:xfrm>
            <a:prstGeom prst="roundRect">
              <a:avLst>
                <a:gd name="adj" fmla="val 16667"/>
              </a:avLst>
            </a:prstGeom>
            <a:solidFill>
              <a:srgbClr val="EAE7E0"/>
            </a:solidFill>
            <a:ln w="9525" cap="flat">
              <a:solidFill>
                <a:srgbClr val="B8B3A9"/>
              </a:solidFill>
              <a:prstDash val="solid"/>
              <a:round/>
            </a:ln>
            <a:effectLst>
              <a:outerShdw sx="100000" sy="100000" kx="0" ky="0" algn="b" rotWithShape="0" blurRad="38100" dist="23000" dir="5400000">
                <a:srgbClr val="000000">
                  <a:alpha val="35000"/>
                </a:srgbClr>
              </a:outerShdw>
            </a:effectLst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 sz="1300">
                  <a:solidFill>
                    <a:srgbClr val="646058"/>
                  </a:solidFill>
                  <a:latin typeface="Kumbh Sans Regular Bold"/>
                  <a:ea typeface="Kumbh Sans Regular Bold"/>
                  <a:cs typeface="Kumbh Sans Regular Bold"/>
                  <a:sym typeface="Kumbh Sans Regular Bold"/>
                </a:defRPr>
              </a:pPr>
            </a:p>
          </p:txBody>
        </p:sp>
        <p:pic>
          <p:nvPicPr>
            <p:cNvPr id="169" name="Photo578596749006_inner_278-493-661-490-278-729-661-732.jpg" descr="Photo578596749006_inner_278-493-661-490-278-729-661-732.jpg"/>
            <p:cNvPicPr>
              <a:picLocks noChangeAspect="1"/>
            </p:cNvPicPr>
            <p:nvPr/>
          </p:nvPicPr>
          <p:blipFill>
            <a:blip r:embed="rId2">
              <a:extLst/>
            </a:blip>
            <a:srcRect l="9109" t="0" r="9109" b="0"/>
            <a:stretch>
              <a:fillRect/>
            </a:stretch>
          </p:blipFill>
          <p:spPr>
            <a:xfrm>
              <a:off x="190807" y="472547"/>
              <a:ext cx="4327547" cy="3299756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</p:grpSp>
      <p:sp>
        <p:nvSpPr>
          <p:cNvPr id="171" name="TextBox 2"/>
          <p:cNvSpPr txBox="1"/>
          <p:nvPr/>
        </p:nvSpPr>
        <p:spPr>
          <a:xfrm>
            <a:off x="810901" y="2291970"/>
            <a:ext cx="5486403" cy="304418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8" tIns="45718" rIns="45718" bIns="45718">
            <a:spAutoFit/>
          </a:bodyPr>
          <a:lstStyle/>
          <a:p>
            <a:pPr marL="250657" indent="-250657" defTabSz="12700">
              <a:lnSpc>
                <a:spcPct val="135000"/>
              </a:lnSpc>
              <a:buSzPct val="100000"/>
              <a:buChar char="•"/>
              <a:tabLst>
                <a:tab pos="355600" algn="l"/>
                <a:tab pos="711200" algn="l"/>
                <a:tab pos="1066800" algn="l"/>
                <a:tab pos="1422400" algn="l"/>
                <a:tab pos="1778000" algn="l"/>
                <a:tab pos="2133600" algn="l"/>
                <a:tab pos="2489200" algn="l"/>
                <a:tab pos="2844800" algn="l"/>
                <a:tab pos="3200400" algn="l"/>
                <a:tab pos="3556000" algn="l"/>
                <a:tab pos="3911600" algn="l"/>
                <a:tab pos="4267200" algn="l"/>
              </a:tabLst>
              <a:defRPr b="1" sz="2500">
                <a:solidFill>
                  <a:srgbClr val="77522F"/>
                </a:solidFill>
                <a:latin typeface="+mn-lt"/>
                <a:ea typeface="+mn-ea"/>
                <a:cs typeface="+mn-cs"/>
                <a:sym typeface="Helvetica"/>
              </a:defRPr>
            </a:pPr>
            <a:r>
              <a:t>The Gifts have been prepared.</a:t>
            </a:r>
          </a:p>
          <a:p>
            <a:pPr marL="250657" indent="-250657" defTabSz="12700">
              <a:lnSpc>
                <a:spcPct val="135000"/>
              </a:lnSpc>
              <a:buSzPct val="100000"/>
              <a:buChar char="•"/>
              <a:tabLst>
                <a:tab pos="355600" algn="l"/>
                <a:tab pos="711200" algn="l"/>
                <a:tab pos="1066800" algn="l"/>
                <a:tab pos="1422400" algn="l"/>
                <a:tab pos="1778000" algn="l"/>
                <a:tab pos="2133600" algn="l"/>
                <a:tab pos="2489200" algn="l"/>
                <a:tab pos="2844800" algn="l"/>
                <a:tab pos="3200400" algn="l"/>
                <a:tab pos="3556000" algn="l"/>
                <a:tab pos="3911600" algn="l"/>
                <a:tab pos="4267200" algn="l"/>
              </a:tabLst>
              <a:defRPr b="1" sz="2500">
                <a:solidFill>
                  <a:srgbClr val="77522F"/>
                </a:solidFill>
                <a:latin typeface="+mn-lt"/>
                <a:ea typeface="+mn-ea"/>
                <a:cs typeface="+mn-cs"/>
                <a:sym typeface="Helvetica"/>
              </a:defRPr>
            </a:pPr>
            <a:r>
              <a:t>The Lamb has been cut.</a:t>
            </a:r>
          </a:p>
          <a:p>
            <a:pPr marL="250657" indent="-250657" defTabSz="12700">
              <a:lnSpc>
                <a:spcPct val="135000"/>
              </a:lnSpc>
              <a:buSzPct val="100000"/>
              <a:buChar char="•"/>
              <a:tabLst>
                <a:tab pos="355600" algn="l"/>
                <a:tab pos="711200" algn="l"/>
                <a:tab pos="1066800" algn="l"/>
                <a:tab pos="1422400" algn="l"/>
                <a:tab pos="1778000" algn="l"/>
                <a:tab pos="2133600" algn="l"/>
                <a:tab pos="2489200" algn="l"/>
                <a:tab pos="2844800" algn="l"/>
                <a:tab pos="3200400" algn="l"/>
                <a:tab pos="3556000" algn="l"/>
                <a:tab pos="3911600" algn="l"/>
                <a:tab pos="4267200" algn="l"/>
              </a:tabLst>
              <a:defRPr b="1" sz="2500">
                <a:solidFill>
                  <a:srgbClr val="77522F"/>
                </a:solidFill>
                <a:latin typeface="+mn-lt"/>
                <a:ea typeface="+mn-ea"/>
                <a:cs typeface="+mn-cs"/>
                <a:sym typeface="Helvetica"/>
              </a:defRPr>
            </a:pPr>
            <a:r>
              <a:t>The living and departed have been commemorated.</a:t>
            </a:r>
          </a:p>
          <a:p>
            <a:pPr marL="250657" indent="-250657" defTabSz="12700">
              <a:lnSpc>
                <a:spcPct val="135000"/>
              </a:lnSpc>
              <a:buSzPct val="100000"/>
              <a:buChar char="•"/>
              <a:tabLst>
                <a:tab pos="355600" algn="l"/>
                <a:tab pos="711200" algn="l"/>
                <a:tab pos="1066800" algn="l"/>
                <a:tab pos="1422400" algn="l"/>
                <a:tab pos="1778000" algn="l"/>
                <a:tab pos="2133600" algn="l"/>
                <a:tab pos="2489200" algn="l"/>
                <a:tab pos="2844800" algn="l"/>
                <a:tab pos="3200400" algn="l"/>
                <a:tab pos="3556000" algn="l"/>
                <a:tab pos="3911600" algn="l"/>
                <a:tab pos="4267200" algn="l"/>
              </a:tabLst>
              <a:defRPr b="1" sz="2500">
                <a:solidFill>
                  <a:srgbClr val="77522F"/>
                </a:solidFill>
                <a:latin typeface="+mn-lt"/>
                <a:ea typeface="+mn-ea"/>
                <a:cs typeface="+mn-cs"/>
                <a:sym typeface="Helvetica"/>
              </a:defRPr>
            </a:pPr>
            <a:r>
              <a:t>The Church has been gathered around Christ on the diskos.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bg>
      <p:bgPr>
        <a:solidFill>
          <a:srgbClr val="F9F8F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3" name="TextBox 1"/>
          <p:cNvSpPr txBox="1"/>
          <p:nvPr/>
        </p:nvSpPr>
        <p:spPr>
          <a:xfrm>
            <a:off x="731519" y="320041"/>
            <a:ext cx="6309362" cy="21843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8" tIns="45718" rIns="45718" bIns="45718">
            <a:spAutoFit/>
          </a:bodyPr>
          <a:lstStyle>
            <a:lvl1pPr>
              <a:defRPr sz="800">
                <a:solidFill>
                  <a:srgbClr val="77522F"/>
                </a:solidFill>
                <a:latin typeface="Kumbh Sans Regular Bold"/>
                <a:ea typeface="Kumbh Sans Regular Bold"/>
                <a:cs typeface="Kumbh Sans Regular Bold"/>
                <a:sym typeface="Kumbh Sans Regular Bold"/>
              </a:defRPr>
            </a:lvl1pPr>
          </a:lstStyle>
          <a:p>
            <a:pPr/>
            <a:r>
              <a:t>DIVINE LITURGY • CLASS 2</a:t>
            </a:r>
          </a:p>
        </p:txBody>
      </p:sp>
      <p:sp>
        <p:nvSpPr>
          <p:cNvPr id="174" name="TextBox 2"/>
          <p:cNvSpPr txBox="1"/>
          <p:nvPr/>
        </p:nvSpPr>
        <p:spPr>
          <a:xfrm>
            <a:off x="731519" y="658368"/>
            <a:ext cx="10698482" cy="52323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8" tIns="45718" rIns="45718" bIns="45718">
            <a:spAutoFit/>
          </a:bodyPr>
          <a:lstStyle>
            <a:lvl1pPr>
              <a:defRPr sz="2700">
                <a:solidFill>
                  <a:srgbClr val="1E1E1E"/>
                </a:solidFill>
                <a:latin typeface="Kumbh Sans Regular Bold"/>
                <a:ea typeface="Kumbh Sans Regular Bold"/>
                <a:cs typeface="Kumbh Sans Regular Bold"/>
                <a:sym typeface="Kumbh Sans Regular Bold"/>
              </a:defRPr>
            </a:lvl1pPr>
          </a:lstStyle>
          <a:p>
            <a:pPr/>
            <a:r>
              <a:t>The First Public Words</a:t>
            </a:r>
          </a:p>
        </p:txBody>
      </p:sp>
      <p:sp>
        <p:nvSpPr>
          <p:cNvPr id="175" name="Rounded Rectangle 5"/>
          <p:cNvSpPr/>
          <p:nvPr/>
        </p:nvSpPr>
        <p:spPr>
          <a:xfrm>
            <a:off x="6720840" y="1945638"/>
            <a:ext cx="4709160" cy="4297683"/>
          </a:xfrm>
          <a:prstGeom prst="roundRect">
            <a:avLst>
              <a:gd name="adj" fmla="val 16667"/>
            </a:avLst>
          </a:prstGeom>
          <a:solidFill>
            <a:srgbClr val="EAE7E0"/>
          </a:solidFill>
          <a:ln>
            <a:solidFill>
              <a:srgbClr val="B8B3A9"/>
            </a:solidFill>
          </a:ln>
          <a:effectLst>
            <a:outerShdw sx="100000" sy="100000" kx="0" ky="0" algn="b" rotWithShape="0" blurRad="38100" dist="23000" dir="5400000">
              <a:srgbClr val="000000">
                <a:alpha val="35000"/>
              </a:srgbClr>
            </a:outerShdw>
          </a:effectLst>
        </p:spPr>
        <p:txBody>
          <a:bodyPr lIns="45718" tIns="45718" rIns="45718" bIns="45718" anchor="ctr"/>
          <a:lstStyle/>
          <a:p>
            <a:pPr algn="ctr">
              <a:defRPr sz="1300">
                <a:solidFill>
                  <a:srgbClr val="646058"/>
                </a:solidFill>
                <a:latin typeface="Kumbh Sans Regular Bold"/>
                <a:ea typeface="Kumbh Sans Regular Bold"/>
                <a:cs typeface="Kumbh Sans Regular Bold"/>
                <a:sym typeface="Kumbh Sans Regular Bold"/>
              </a:defRPr>
            </a:pPr>
          </a:p>
        </p:txBody>
      </p:sp>
      <p:pic>
        <p:nvPicPr>
          <p:cNvPr id="176" name="Screenshot 2026-10-02 at 2.30.44 PM.JPG" descr="Screenshot 2026-10-02 at 2.30.44 PM.JPG"/>
          <p:cNvPicPr>
            <a:picLocks noChangeAspect="1"/>
          </p:cNvPicPr>
          <p:nvPr/>
        </p:nvPicPr>
        <p:blipFill>
          <a:blip r:embed="rId2">
            <a:extLst/>
          </a:blip>
          <a:srcRect l="0" t="15456" r="0" b="37261"/>
          <a:stretch>
            <a:fillRect/>
          </a:stretch>
        </p:blipFill>
        <p:spPr>
          <a:xfrm>
            <a:off x="6911647" y="2418186"/>
            <a:ext cx="4327547" cy="3299756"/>
          </a:xfrm>
          <a:prstGeom prst="rect">
            <a:avLst/>
          </a:prstGeom>
          <a:ln w="12700">
            <a:miter lim="400000"/>
          </a:ln>
        </p:spPr>
      </p:pic>
      <p:sp>
        <p:nvSpPr>
          <p:cNvPr id="177" name="TextBox 2"/>
          <p:cNvSpPr txBox="1"/>
          <p:nvPr/>
        </p:nvSpPr>
        <p:spPr>
          <a:xfrm>
            <a:off x="810901" y="2291970"/>
            <a:ext cx="5486403" cy="304418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8" tIns="45718" rIns="45718" bIns="45718">
            <a:spAutoFit/>
          </a:bodyPr>
          <a:lstStyle/>
          <a:p>
            <a:pPr defTabSz="12700">
              <a:lnSpc>
                <a:spcPct val="135000"/>
              </a:lnSpc>
              <a:tabLst>
                <a:tab pos="355600" algn="l"/>
                <a:tab pos="711200" algn="l"/>
                <a:tab pos="1066800" algn="l"/>
                <a:tab pos="1422400" algn="l"/>
                <a:tab pos="1778000" algn="l"/>
                <a:tab pos="2133600" algn="l"/>
                <a:tab pos="2489200" algn="l"/>
                <a:tab pos="2844800" algn="l"/>
                <a:tab pos="3200400" algn="l"/>
                <a:tab pos="3556000" algn="l"/>
                <a:tab pos="3911600" algn="l"/>
                <a:tab pos="4267200" algn="l"/>
              </a:tabLst>
              <a:defRPr b="1" sz="2500">
                <a:latin typeface="+mn-lt"/>
                <a:ea typeface="+mn-ea"/>
                <a:cs typeface="+mn-cs"/>
                <a:sym typeface="Helvetica"/>
              </a:defRPr>
            </a:pPr>
            <a:r>
              <a:t>“Blessed is the Kingdom of the Father, and of the Son, and of the Holy Spirit, now and ever and unto ages of ages.”</a:t>
            </a:r>
          </a:p>
          <a:p>
            <a:pPr defTabSz="12700">
              <a:lnSpc>
                <a:spcPct val="135000"/>
              </a:lnSpc>
              <a:tabLst>
                <a:tab pos="355600" algn="l"/>
                <a:tab pos="711200" algn="l"/>
                <a:tab pos="1066800" algn="l"/>
                <a:tab pos="1422400" algn="l"/>
                <a:tab pos="1778000" algn="l"/>
                <a:tab pos="2133600" algn="l"/>
                <a:tab pos="2489200" algn="l"/>
                <a:tab pos="2844800" algn="l"/>
                <a:tab pos="3200400" algn="l"/>
                <a:tab pos="3556000" algn="l"/>
                <a:tab pos="3911600" algn="l"/>
                <a:tab pos="4267200" algn="l"/>
              </a:tabLst>
              <a:defRPr b="1" sz="2500">
                <a:latin typeface="+mn-lt"/>
                <a:ea typeface="+mn-ea"/>
                <a:cs typeface="+mn-cs"/>
                <a:sym typeface="Helvetica"/>
              </a:defRPr>
            </a:pPr>
          </a:p>
          <a:p>
            <a:pPr defTabSz="12700">
              <a:lnSpc>
                <a:spcPct val="135000"/>
              </a:lnSpc>
              <a:tabLst>
                <a:tab pos="355600" algn="l"/>
                <a:tab pos="711200" algn="l"/>
                <a:tab pos="1066800" algn="l"/>
                <a:tab pos="1422400" algn="l"/>
                <a:tab pos="1778000" algn="l"/>
                <a:tab pos="2133600" algn="l"/>
                <a:tab pos="2489200" algn="l"/>
                <a:tab pos="2844800" algn="l"/>
                <a:tab pos="3200400" algn="l"/>
                <a:tab pos="3556000" algn="l"/>
                <a:tab pos="3911600" algn="l"/>
                <a:tab pos="4267200" algn="l"/>
              </a:tabLst>
              <a:defRPr b="1" sz="2500">
                <a:latin typeface="+mn-lt"/>
                <a:ea typeface="+mn-ea"/>
                <a:cs typeface="+mn-cs"/>
                <a:sym typeface="Helvetica"/>
              </a:defRPr>
            </a:pPr>
            <a:r>
              <a:t>AMEN.</a:t>
            </a:r>
          </a:p>
        </p:txBody>
      </p:sp>
      <p:sp>
        <p:nvSpPr>
          <p:cNvPr id="178" name="TextBox 2"/>
          <p:cNvSpPr txBox="1"/>
          <p:nvPr/>
        </p:nvSpPr>
        <p:spPr>
          <a:xfrm>
            <a:off x="740409" y="1291896"/>
            <a:ext cx="10698482" cy="52323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8" tIns="45718" rIns="45718" bIns="45718">
            <a:spAutoFit/>
          </a:bodyPr>
          <a:lstStyle>
            <a:lvl1pPr>
              <a:defRPr sz="2700">
                <a:solidFill>
                  <a:srgbClr val="77522F"/>
                </a:solidFill>
                <a:latin typeface="Kumbh Sans Regular Regular"/>
                <a:ea typeface="Kumbh Sans Regular Regular"/>
                <a:cs typeface="Kumbh Sans Regular Regular"/>
                <a:sym typeface="Kumbh Sans Regular Regular"/>
              </a:defRPr>
            </a:lvl1pPr>
          </a:lstStyle>
          <a:p>
            <a:pPr/>
            <a:r>
              <a:t>NOW THE LITURGY ACTUALLY BEGINS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bg>
      <p:bgPr>
        <a:solidFill>
          <a:srgbClr val="F9F8F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82" name="Rounded Rectangle 1"/>
          <p:cNvGrpSpPr/>
          <p:nvPr/>
        </p:nvGrpSpPr>
        <p:grpSpPr>
          <a:xfrm>
            <a:off x="640080" y="594359"/>
            <a:ext cx="4389121" cy="5623562"/>
            <a:chOff x="0" y="0"/>
            <a:chExt cx="4389120" cy="5623561"/>
          </a:xfrm>
        </p:grpSpPr>
        <p:sp>
          <p:nvSpPr>
            <p:cNvPr id="180" name="Rounded Rectangle"/>
            <p:cNvSpPr/>
            <p:nvPr/>
          </p:nvSpPr>
          <p:spPr>
            <a:xfrm>
              <a:off x="0" y="0"/>
              <a:ext cx="4389121" cy="5623562"/>
            </a:xfrm>
            <a:prstGeom prst="roundRect">
              <a:avLst>
                <a:gd name="adj" fmla="val 16667"/>
              </a:avLst>
            </a:prstGeom>
            <a:solidFill>
              <a:srgbClr val="EAE7E0"/>
            </a:solidFill>
            <a:ln w="9525" cap="flat">
              <a:solidFill>
                <a:srgbClr val="B8B3A9"/>
              </a:solidFill>
              <a:prstDash val="solid"/>
              <a:round/>
            </a:ln>
            <a:effectLst>
              <a:outerShdw sx="100000" sy="100000" kx="0" ky="0" algn="b" rotWithShape="0" blurRad="38100" dist="23000" dir="5400000">
                <a:srgbClr val="000000">
                  <a:alpha val="35000"/>
                </a:srgbClr>
              </a:outerShdw>
            </a:effectLst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 sz="1300">
                  <a:solidFill>
                    <a:srgbClr val="646058"/>
                  </a:solidFill>
                  <a:latin typeface="Kumbh Sans Regular Bold"/>
                  <a:ea typeface="Kumbh Sans Regular Bold"/>
                  <a:cs typeface="Kumbh Sans Regular Bold"/>
                  <a:sym typeface="Kumbh Sans Regular Bold"/>
                </a:defRPr>
              </a:pPr>
            </a:p>
          </p:txBody>
        </p:sp>
        <p:sp>
          <p:nvSpPr>
            <p:cNvPr id="181" name="DIVINE LITURGY • CLASS 2"/>
            <p:cNvSpPr txBox="1"/>
            <p:nvPr/>
          </p:nvSpPr>
          <p:spPr>
            <a:xfrm>
              <a:off x="219021" y="2664461"/>
              <a:ext cx="3951079" cy="294639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8" tIns="45718" rIns="45718" bIns="45718" numCol="1" anchor="ctr">
              <a:spAutoFit/>
            </a:bodyPr>
            <a:lstStyle>
              <a:lvl1pPr algn="ctr">
                <a:defRPr sz="1300">
                  <a:solidFill>
                    <a:srgbClr val="646058"/>
                  </a:solidFill>
                  <a:latin typeface="Kumbh Sans Regular Bold"/>
                  <a:ea typeface="Kumbh Sans Regular Bold"/>
                  <a:cs typeface="Kumbh Sans Regular Bold"/>
                  <a:sym typeface="Kumbh Sans Regular Bold"/>
                </a:defRPr>
              </a:lvl1pPr>
            </a:lstStyle>
            <a:p>
              <a:pPr/>
              <a:r>
                <a:t>DIVINE LITURGY • CLASS 2</a:t>
              </a:r>
            </a:p>
          </p:txBody>
        </p:sp>
      </p:grpSp>
      <p:sp>
        <p:nvSpPr>
          <p:cNvPr id="183" name="TextBox 2"/>
          <p:cNvSpPr txBox="1"/>
          <p:nvPr/>
        </p:nvSpPr>
        <p:spPr>
          <a:xfrm>
            <a:off x="5486399" y="1417319"/>
            <a:ext cx="5577842" cy="128523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8" tIns="45718" rIns="45718" bIns="45718">
            <a:spAutoFit/>
          </a:bodyPr>
          <a:lstStyle/>
          <a:p>
            <a:pPr>
              <a:defRPr sz="3000">
                <a:solidFill>
                  <a:srgbClr val="1E1E1E"/>
                </a:solidFill>
                <a:latin typeface="Kumbh Sans Regular Bold"/>
                <a:ea typeface="Kumbh Sans Regular Bold"/>
                <a:cs typeface="Kumbh Sans Regular Bold"/>
                <a:sym typeface="Kumbh Sans Regular Bold"/>
              </a:defRPr>
            </a:pPr>
            <a:r>
              <a:t>What Kingdom?</a:t>
            </a:r>
          </a:p>
          <a:p>
            <a:pPr>
              <a:defRPr sz="3000">
                <a:solidFill>
                  <a:srgbClr val="1E1E1E"/>
                </a:solidFill>
                <a:latin typeface="Kumbh Sans Regular Bold"/>
                <a:ea typeface="Kumbh Sans Regular Bold"/>
                <a:cs typeface="Kumbh Sans Regular Bold"/>
                <a:sym typeface="Kumbh Sans Regular Bold"/>
              </a:defRPr>
            </a:pPr>
          </a:p>
          <a:p>
            <a:pPr defTabSz="12700">
              <a:lnSpc>
                <a:spcPct val="120000"/>
              </a:lnSpc>
              <a:tabLst>
                <a:tab pos="355600" algn="l"/>
                <a:tab pos="711200" algn="l"/>
                <a:tab pos="1066800" algn="l"/>
                <a:tab pos="1422400" algn="l"/>
                <a:tab pos="1778000" algn="l"/>
                <a:tab pos="2133600" algn="l"/>
                <a:tab pos="2489200" algn="l"/>
                <a:tab pos="2844800" algn="l"/>
                <a:tab pos="3200400" algn="l"/>
                <a:tab pos="3556000" algn="l"/>
                <a:tab pos="3911600" algn="l"/>
                <a:tab pos="4267200" algn="l"/>
              </a:tabLst>
              <a:defRPr b="1" sz="1500">
                <a:latin typeface="+mn-lt"/>
                <a:ea typeface="+mn-ea"/>
                <a:cs typeface="+mn-cs"/>
                <a:sym typeface="Helvetica"/>
              </a:defRPr>
            </a:pPr>
            <a:r>
              <a:t>The Kingdom of God</a:t>
            </a:r>
          </a:p>
        </p:txBody>
      </p:sp>
      <p:pic>
        <p:nvPicPr>
          <p:cNvPr id="184" name="198779.b.jpg" descr="198779.b.jpg"/>
          <p:cNvPicPr>
            <a:picLocks noChangeAspect="1"/>
          </p:cNvPicPr>
          <p:nvPr/>
        </p:nvPicPr>
        <p:blipFill>
          <a:blip r:embed="rId2">
            <a:extLst/>
          </a:blip>
          <a:srcRect l="0" t="8046" r="0" b="8046"/>
          <a:stretch>
            <a:fillRect/>
          </a:stretch>
        </p:blipFill>
        <p:spPr>
          <a:xfrm>
            <a:off x="881540" y="971681"/>
            <a:ext cx="3906202" cy="4914638"/>
          </a:xfrm>
          <a:prstGeom prst="rect">
            <a:avLst/>
          </a:prstGeom>
          <a:ln w="12700">
            <a:miter lim="400000"/>
          </a:ln>
        </p:spPr>
      </p:pic>
      <p:sp>
        <p:nvSpPr>
          <p:cNvPr id="185" name="TextBox 2"/>
          <p:cNvSpPr txBox="1"/>
          <p:nvPr/>
        </p:nvSpPr>
        <p:spPr>
          <a:xfrm>
            <a:off x="5532119" y="2948712"/>
            <a:ext cx="5486402" cy="201548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8" tIns="45718" rIns="45718" bIns="45718">
            <a:spAutoFit/>
          </a:bodyPr>
          <a:lstStyle/>
          <a:p>
            <a:pPr marL="250657" indent="-250657" defTabSz="12700">
              <a:lnSpc>
                <a:spcPct val="135000"/>
              </a:lnSpc>
              <a:buSzPct val="100000"/>
              <a:buChar char="•"/>
              <a:tabLst>
                <a:tab pos="355600" algn="l"/>
                <a:tab pos="711200" algn="l"/>
                <a:tab pos="1066800" algn="l"/>
                <a:tab pos="1422400" algn="l"/>
                <a:tab pos="1778000" algn="l"/>
                <a:tab pos="2133600" algn="l"/>
                <a:tab pos="2489200" algn="l"/>
                <a:tab pos="2844800" algn="l"/>
                <a:tab pos="3200400" algn="l"/>
                <a:tab pos="3556000" algn="l"/>
                <a:tab pos="3911600" algn="l"/>
                <a:tab pos="4267200" algn="l"/>
              </a:tabLst>
              <a:defRPr b="1" sz="2500">
                <a:solidFill>
                  <a:srgbClr val="77522F"/>
                </a:solidFill>
                <a:latin typeface="+mn-lt"/>
                <a:ea typeface="+mn-ea"/>
                <a:cs typeface="+mn-cs"/>
                <a:sym typeface="Helvetica"/>
              </a:defRPr>
            </a:pPr>
            <a:r>
              <a:t>Not merely somewhere we go when we die.</a:t>
            </a:r>
          </a:p>
          <a:p>
            <a:pPr marL="250657" indent="-250657" defTabSz="12700">
              <a:lnSpc>
                <a:spcPct val="135000"/>
              </a:lnSpc>
              <a:buSzPct val="100000"/>
              <a:buChar char="•"/>
              <a:tabLst>
                <a:tab pos="355600" algn="l"/>
                <a:tab pos="711200" algn="l"/>
                <a:tab pos="1066800" algn="l"/>
                <a:tab pos="1422400" algn="l"/>
                <a:tab pos="1778000" algn="l"/>
                <a:tab pos="2133600" algn="l"/>
                <a:tab pos="2489200" algn="l"/>
                <a:tab pos="2844800" algn="l"/>
                <a:tab pos="3200400" algn="l"/>
                <a:tab pos="3556000" algn="l"/>
                <a:tab pos="3911600" algn="l"/>
                <a:tab pos="4267200" algn="l"/>
              </a:tabLst>
              <a:defRPr b="1" sz="2500">
                <a:solidFill>
                  <a:srgbClr val="77522F"/>
                </a:solidFill>
                <a:latin typeface="+mn-lt"/>
                <a:ea typeface="+mn-ea"/>
                <a:cs typeface="+mn-cs"/>
                <a:sym typeface="Helvetica"/>
              </a:defRPr>
            </a:pPr>
            <a:r>
              <a:t>Christ announces: “The Kingdom of heaven is at hand.” </a:t>
            </a:r>
            <a:r>
              <a:rPr sz="2100"/>
              <a:t>Matthew 4:17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bg>
      <p:bgPr>
        <a:solidFill>
          <a:srgbClr val="F9F8F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89" name="Rounded Rectangle 1"/>
          <p:cNvGrpSpPr/>
          <p:nvPr/>
        </p:nvGrpSpPr>
        <p:grpSpPr>
          <a:xfrm>
            <a:off x="640080" y="594359"/>
            <a:ext cx="4389121" cy="5623562"/>
            <a:chOff x="0" y="0"/>
            <a:chExt cx="4389120" cy="5623561"/>
          </a:xfrm>
        </p:grpSpPr>
        <p:sp>
          <p:nvSpPr>
            <p:cNvPr id="187" name="Rounded Rectangle"/>
            <p:cNvSpPr/>
            <p:nvPr/>
          </p:nvSpPr>
          <p:spPr>
            <a:xfrm>
              <a:off x="0" y="0"/>
              <a:ext cx="4389121" cy="5623562"/>
            </a:xfrm>
            <a:prstGeom prst="roundRect">
              <a:avLst>
                <a:gd name="adj" fmla="val 16667"/>
              </a:avLst>
            </a:prstGeom>
            <a:solidFill>
              <a:srgbClr val="EAE7E0"/>
            </a:solidFill>
            <a:ln w="9525" cap="flat">
              <a:solidFill>
                <a:srgbClr val="B8B3A9"/>
              </a:solidFill>
              <a:prstDash val="solid"/>
              <a:round/>
            </a:ln>
            <a:effectLst>
              <a:outerShdw sx="100000" sy="100000" kx="0" ky="0" algn="b" rotWithShape="0" blurRad="38100" dist="23000" dir="5400000">
                <a:srgbClr val="000000">
                  <a:alpha val="35000"/>
                </a:srgbClr>
              </a:outerShdw>
            </a:effectLst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 sz="1300">
                  <a:solidFill>
                    <a:srgbClr val="646058"/>
                  </a:solidFill>
                  <a:latin typeface="Kumbh Sans Regular Bold"/>
                  <a:ea typeface="Kumbh Sans Regular Bold"/>
                  <a:cs typeface="Kumbh Sans Regular Bold"/>
                  <a:sym typeface="Kumbh Sans Regular Bold"/>
                </a:defRPr>
              </a:pPr>
            </a:p>
          </p:txBody>
        </p:sp>
        <p:sp>
          <p:nvSpPr>
            <p:cNvPr id="188" name="DIVINE LITURGY • CLASS 2"/>
            <p:cNvSpPr txBox="1"/>
            <p:nvPr/>
          </p:nvSpPr>
          <p:spPr>
            <a:xfrm>
              <a:off x="219021" y="2664461"/>
              <a:ext cx="3951079" cy="294639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8" tIns="45718" rIns="45718" bIns="45718" numCol="1" anchor="ctr">
              <a:spAutoFit/>
            </a:bodyPr>
            <a:lstStyle>
              <a:lvl1pPr algn="ctr">
                <a:defRPr sz="1300">
                  <a:solidFill>
                    <a:srgbClr val="646058"/>
                  </a:solidFill>
                  <a:latin typeface="Kumbh Sans Regular Bold"/>
                  <a:ea typeface="Kumbh Sans Regular Bold"/>
                  <a:cs typeface="Kumbh Sans Regular Bold"/>
                  <a:sym typeface="Kumbh Sans Regular Bold"/>
                </a:defRPr>
              </a:lvl1pPr>
            </a:lstStyle>
            <a:p>
              <a:pPr/>
              <a:r>
                <a:t>DIVINE LITURGY • CLASS 2</a:t>
              </a:r>
            </a:p>
          </p:txBody>
        </p:sp>
      </p:grpSp>
      <p:sp>
        <p:nvSpPr>
          <p:cNvPr id="190" name="TextBox 2"/>
          <p:cNvSpPr txBox="1"/>
          <p:nvPr/>
        </p:nvSpPr>
        <p:spPr>
          <a:xfrm>
            <a:off x="5486400" y="1417319"/>
            <a:ext cx="5577841" cy="105663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8" tIns="45718" rIns="45718" bIns="45718">
            <a:spAutoFit/>
          </a:bodyPr>
          <a:lstStyle>
            <a:lvl1pPr>
              <a:defRPr sz="3000">
                <a:solidFill>
                  <a:srgbClr val="1E1E1E"/>
                </a:solidFill>
                <a:latin typeface="Kumbh Sans Regular Bold"/>
                <a:ea typeface="Kumbh Sans Regular Bold"/>
                <a:cs typeface="Kumbh Sans Regular Bold"/>
                <a:sym typeface="Kumbh Sans Regular Bold"/>
              </a:defRPr>
            </a:lvl1pPr>
          </a:lstStyle>
          <a:p>
            <a:pPr/>
            <a:r>
              <a:t>Why the Opening Is Trinitarian</a:t>
            </a:r>
          </a:p>
        </p:txBody>
      </p:sp>
      <p:sp>
        <p:nvSpPr>
          <p:cNvPr id="191" name="TextBox 3"/>
          <p:cNvSpPr txBox="1"/>
          <p:nvPr/>
        </p:nvSpPr>
        <p:spPr>
          <a:xfrm>
            <a:off x="5486400" y="2936239"/>
            <a:ext cx="5212080" cy="301243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8" tIns="45718" rIns="45718" bIns="45718">
            <a:spAutoFit/>
          </a:bodyPr>
          <a:lstStyle/>
          <a:p>
            <a:pPr>
              <a:defRPr sz="1900">
                <a:solidFill>
                  <a:srgbClr val="1E1E1E"/>
                </a:solidFill>
                <a:latin typeface="Aptos"/>
                <a:ea typeface="Aptos"/>
                <a:cs typeface="Aptos"/>
                <a:sym typeface="Aptos"/>
              </a:defRPr>
            </a:pPr>
            <a:r>
              <a:t>Father • Son • Holy Spirit</a:t>
            </a:r>
          </a:p>
          <a:p>
            <a:pPr>
              <a:defRPr sz="1900">
                <a:solidFill>
                  <a:srgbClr val="1E1E1E"/>
                </a:solidFill>
                <a:latin typeface="Aptos"/>
                <a:ea typeface="Aptos"/>
                <a:cs typeface="Aptos"/>
                <a:sym typeface="Aptos"/>
              </a:defRPr>
            </a:pPr>
          </a:p>
          <a:p>
            <a:pPr>
              <a:defRPr sz="1900">
                <a:solidFill>
                  <a:srgbClr val="1E1E1E"/>
                </a:solidFill>
                <a:latin typeface="Aptos"/>
                <a:ea typeface="Aptos"/>
                <a:cs typeface="Aptos"/>
                <a:sym typeface="Aptos"/>
              </a:defRPr>
            </a:pPr>
            <a:r>
              <a:t>Christian worship is worship of the Holy Trinity.</a:t>
            </a:r>
          </a:p>
          <a:p>
            <a:pPr>
              <a:defRPr sz="1900">
                <a:solidFill>
                  <a:srgbClr val="1E1E1E"/>
                </a:solidFill>
                <a:latin typeface="Aptos"/>
                <a:ea typeface="Aptos"/>
                <a:cs typeface="Aptos"/>
                <a:sym typeface="Aptos"/>
              </a:defRPr>
            </a:pPr>
          </a:p>
          <a:p>
            <a:pPr>
              <a:defRPr sz="1900">
                <a:solidFill>
                  <a:srgbClr val="1E1E1E"/>
                </a:solidFill>
                <a:latin typeface="Aptos"/>
                <a:ea typeface="Aptos"/>
                <a:cs typeface="Aptos"/>
                <a:sym typeface="Aptos"/>
              </a:defRPr>
            </a:pPr>
            <a:r>
              <a:t>The entire Liturgy unfolds within the life of the Trinity.</a:t>
            </a:r>
          </a:p>
          <a:p>
            <a:pPr>
              <a:defRPr sz="1900">
                <a:solidFill>
                  <a:srgbClr val="1E1E1E"/>
                </a:solidFill>
                <a:latin typeface="Aptos"/>
                <a:ea typeface="Aptos"/>
                <a:cs typeface="Aptos"/>
                <a:sym typeface="Aptos"/>
              </a:defRPr>
            </a:pPr>
          </a:p>
          <a:p>
            <a:pPr>
              <a:defRPr sz="1900">
                <a:solidFill>
                  <a:srgbClr val="1E1E1E"/>
                </a:solidFill>
                <a:latin typeface="Aptos"/>
                <a:ea typeface="Aptos"/>
                <a:cs typeface="Aptos"/>
                <a:sym typeface="Aptos"/>
              </a:defRPr>
            </a:pPr>
            <a:r>
              <a:t>We begin by blessing the Kingdom because communion with the Triune God is the end for which we were created.</a:t>
            </a:r>
          </a:p>
        </p:txBody>
      </p:sp>
      <p:pic>
        <p:nvPicPr>
          <p:cNvPr id="192" name="trinity.JPG" descr="trinity.JPG"/>
          <p:cNvPicPr>
            <a:picLocks noChangeAspect="1"/>
          </p:cNvPicPr>
          <p:nvPr/>
        </p:nvPicPr>
        <p:blipFill>
          <a:blip r:embed="rId2">
            <a:extLst/>
          </a:blip>
          <a:srcRect l="0" t="0" r="0" b="437"/>
          <a:stretch>
            <a:fillRect/>
          </a:stretch>
        </p:blipFill>
        <p:spPr>
          <a:xfrm>
            <a:off x="881540" y="971681"/>
            <a:ext cx="3906202" cy="4914638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bg>
      <p:bgPr>
        <a:solidFill>
          <a:srgbClr val="F9F8F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" name="TextBox 1"/>
          <p:cNvSpPr txBox="1"/>
          <p:nvPr/>
        </p:nvSpPr>
        <p:spPr>
          <a:xfrm>
            <a:off x="731519" y="320041"/>
            <a:ext cx="6309362" cy="21843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8" tIns="45718" rIns="45718" bIns="45718">
            <a:spAutoFit/>
          </a:bodyPr>
          <a:lstStyle>
            <a:lvl1pPr>
              <a:defRPr sz="800">
                <a:solidFill>
                  <a:srgbClr val="77522F"/>
                </a:solidFill>
                <a:latin typeface="Kumbh Sans Regular Bold"/>
                <a:ea typeface="Kumbh Sans Regular Bold"/>
                <a:cs typeface="Kumbh Sans Regular Bold"/>
                <a:sym typeface="Kumbh Sans Regular Bold"/>
              </a:defRPr>
            </a:lvl1pPr>
          </a:lstStyle>
          <a:p>
            <a:pPr/>
            <a:r>
              <a:t>DIVINE LITURGY • CLASS 2</a:t>
            </a:r>
          </a:p>
        </p:txBody>
      </p:sp>
      <p:sp>
        <p:nvSpPr>
          <p:cNvPr id="195" name="TextBox 2"/>
          <p:cNvSpPr txBox="1"/>
          <p:nvPr/>
        </p:nvSpPr>
        <p:spPr>
          <a:xfrm>
            <a:off x="731519" y="658368"/>
            <a:ext cx="10698482" cy="52323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8" tIns="45718" rIns="45718" bIns="45718">
            <a:spAutoFit/>
          </a:bodyPr>
          <a:lstStyle>
            <a:lvl1pPr>
              <a:defRPr sz="2700">
                <a:solidFill>
                  <a:srgbClr val="1E1E1E"/>
                </a:solidFill>
                <a:latin typeface="Kumbh Sans Regular Bold"/>
                <a:ea typeface="Kumbh Sans Regular Bold"/>
                <a:cs typeface="Kumbh Sans Regular Bold"/>
                <a:sym typeface="Kumbh Sans Regular Bold"/>
              </a:defRPr>
            </a:lvl1pPr>
          </a:lstStyle>
          <a:p>
            <a:pPr/>
            <a:r>
              <a:t>“In Peace Let Us Pray to the Lord”</a:t>
            </a:r>
          </a:p>
        </p:txBody>
      </p:sp>
      <p:sp>
        <p:nvSpPr>
          <p:cNvPr id="196" name="Rounded Rectangle 5"/>
          <p:cNvSpPr/>
          <p:nvPr/>
        </p:nvSpPr>
        <p:spPr>
          <a:xfrm>
            <a:off x="6720840" y="1437638"/>
            <a:ext cx="4709160" cy="4297683"/>
          </a:xfrm>
          <a:prstGeom prst="roundRect">
            <a:avLst>
              <a:gd name="adj" fmla="val 16667"/>
            </a:avLst>
          </a:prstGeom>
          <a:solidFill>
            <a:srgbClr val="EAE7E0"/>
          </a:solidFill>
          <a:ln>
            <a:solidFill>
              <a:srgbClr val="B8B3A9"/>
            </a:solidFill>
          </a:ln>
          <a:effectLst>
            <a:outerShdw sx="100000" sy="100000" kx="0" ky="0" algn="b" rotWithShape="0" blurRad="38100" dist="23000" dir="5400000">
              <a:srgbClr val="000000">
                <a:alpha val="35000"/>
              </a:srgbClr>
            </a:outerShdw>
          </a:effectLst>
        </p:spPr>
        <p:txBody>
          <a:bodyPr lIns="45718" tIns="45718" rIns="45718" bIns="45718" anchor="ctr"/>
          <a:lstStyle/>
          <a:p>
            <a:pPr algn="ctr">
              <a:defRPr sz="1300">
                <a:solidFill>
                  <a:srgbClr val="646058"/>
                </a:solidFill>
                <a:latin typeface="Kumbh Sans Regular Bold"/>
                <a:ea typeface="Kumbh Sans Regular Bold"/>
                <a:cs typeface="Kumbh Sans Regular Bold"/>
                <a:sym typeface="Kumbh Sans Regular Bold"/>
              </a:defRPr>
            </a:pPr>
          </a:p>
        </p:txBody>
      </p:sp>
      <p:pic>
        <p:nvPicPr>
          <p:cNvPr id="197" name="deacon praying.jpg" descr="deacon praying.jpg"/>
          <p:cNvPicPr>
            <a:picLocks noChangeAspect="1"/>
          </p:cNvPicPr>
          <p:nvPr/>
        </p:nvPicPr>
        <p:blipFill>
          <a:blip r:embed="rId2">
            <a:extLst/>
          </a:blip>
          <a:srcRect l="1639" t="0" r="0" b="0"/>
          <a:stretch>
            <a:fillRect/>
          </a:stretch>
        </p:blipFill>
        <p:spPr>
          <a:xfrm>
            <a:off x="6911647" y="1936602"/>
            <a:ext cx="4327547" cy="3299755"/>
          </a:xfrm>
          <a:prstGeom prst="rect">
            <a:avLst/>
          </a:prstGeom>
          <a:ln w="12700">
            <a:miter lim="400000"/>
          </a:ln>
        </p:spPr>
      </p:pic>
      <p:sp>
        <p:nvSpPr>
          <p:cNvPr id="198" name="TextBox 2"/>
          <p:cNvSpPr txBox="1"/>
          <p:nvPr/>
        </p:nvSpPr>
        <p:spPr>
          <a:xfrm>
            <a:off x="810901" y="2291970"/>
            <a:ext cx="5486403" cy="304418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8" tIns="45718" rIns="45718" bIns="45718">
            <a:spAutoFit/>
          </a:bodyPr>
          <a:lstStyle/>
          <a:p>
            <a:pPr marL="250657" indent="-250657" defTabSz="12700">
              <a:lnSpc>
                <a:spcPct val="135000"/>
              </a:lnSpc>
              <a:buSzPct val="100000"/>
              <a:buChar char="•"/>
              <a:tabLst>
                <a:tab pos="355600" algn="l"/>
                <a:tab pos="711200" algn="l"/>
                <a:tab pos="1066800" algn="l"/>
                <a:tab pos="1422400" algn="l"/>
                <a:tab pos="1778000" algn="l"/>
                <a:tab pos="2133600" algn="l"/>
                <a:tab pos="2489200" algn="l"/>
                <a:tab pos="2844800" algn="l"/>
                <a:tab pos="3200400" algn="l"/>
                <a:tab pos="3556000" algn="l"/>
                <a:tab pos="3911600" algn="l"/>
                <a:tab pos="4267200" algn="l"/>
              </a:tabLst>
              <a:defRPr b="1" sz="2500">
                <a:solidFill>
                  <a:srgbClr val="77522F"/>
                </a:solidFill>
                <a:latin typeface="+mn-lt"/>
                <a:ea typeface="+mn-ea"/>
                <a:cs typeface="+mn-cs"/>
                <a:sym typeface="Helvetica"/>
              </a:defRPr>
            </a:pPr>
            <a:r>
              <a:t>In peace: </a:t>
            </a:r>
            <a:r>
              <a:rPr b="0" i="1">
                <a:solidFill>
                  <a:srgbClr val="000000"/>
                </a:solidFill>
              </a:rPr>
              <a:t>What peace?</a:t>
            </a:r>
          </a:p>
          <a:p>
            <a:pPr marL="250657" indent="-250657" defTabSz="12700">
              <a:lnSpc>
                <a:spcPct val="135000"/>
              </a:lnSpc>
              <a:buSzPct val="100000"/>
              <a:buChar char="•"/>
              <a:tabLst>
                <a:tab pos="355600" algn="l"/>
                <a:tab pos="711200" algn="l"/>
                <a:tab pos="1066800" algn="l"/>
                <a:tab pos="1422400" algn="l"/>
                <a:tab pos="1778000" algn="l"/>
                <a:tab pos="2133600" algn="l"/>
                <a:tab pos="2489200" algn="l"/>
                <a:tab pos="2844800" algn="l"/>
                <a:tab pos="3200400" algn="l"/>
                <a:tab pos="3556000" algn="l"/>
                <a:tab pos="3911600" algn="l"/>
                <a:tab pos="4267200" algn="l"/>
              </a:tabLst>
              <a:defRPr b="1" sz="2500">
                <a:solidFill>
                  <a:srgbClr val="77522F"/>
                </a:solidFill>
                <a:latin typeface="+mn-lt"/>
                <a:ea typeface="+mn-ea"/>
                <a:cs typeface="+mn-cs"/>
                <a:sym typeface="Helvetica"/>
              </a:defRPr>
            </a:pPr>
            <a:r>
              <a:t>Let us: </a:t>
            </a:r>
            <a:r>
              <a:rPr b="0" i="1">
                <a:solidFill>
                  <a:srgbClr val="000000"/>
                </a:solidFill>
              </a:rPr>
              <a:t>Not “Father is going to pray now.” The entire Church is being summoned.</a:t>
            </a:r>
          </a:p>
          <a:p>
            <a:pPr marL="250657" indent="-250657" defTabSz="12700">
              <a:lnSpc>
                <a:spcPct val="135000"/>
              </a:lnSpc>
              <a:buSzPct val="100000"/>
              <a:buChar char="•"/>
              <a:tabLst>
                <a:tab pos="355600" algn="l"/>
                <a:tab pos="711200" algn="l"/>
                <a:tab pos="1066800" algn="l"/>
                <a:tab pos="1422400" algn="l"/>
                <a:tab pos="1778000" algn="l"/>
                <a:tab pos="2133600" algn="l"/>
                <a:tab pos="2489200" algn="l"/>
                <a:tab pos="2844800" algn="l"/>
                <a:tab pos="3200400" algn="l"/>
                <a:tab pos="3556000" algn="l"/>
                <a:tab pos="3911600" algn="l"/>
                <a:tab pos="4267200" algn="l"/>
              </a:tabLst>
              <a:defRPr b="1" sz="2500">
                <a:solidFill>
                  <a:srgbClr val="77522F"/>
                </a:solidFill>
                <a:latin typeface="+mn-lt"/>
                <a:ea typeface="+mn-ea"/>
                <a:cs typeface="+mn-cs"/>
                <a:sym typeface="Helvetica"/>
              </a:defRPr>
            </a:pPr>
            <a:r>
              <a:t>Pray: </a:t>
            </a:r>
            <a:r>
              <a:rPr b="0" i="1">
                <a:solidFill>
                  <a:srgbClr val="000000"/>
                </a:solidFill>
              </a:rPr>
              <a:t>Before we do anything else, the Church prays.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bg>
      <p:bgPr>
        <a:solidFill>
          <a:srgbClr val="F9F8F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0" name="TextBox 1"/>
          <p:cNvSpPr txBox="1"/>
          <p:nvPr/>
        </p:nvSpPr>
        <p:spPr>
          <a:xfrm>
            <a:off x="731519" y="320041"/>
            <a:ext cx="6309362" cy="21843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8" tIns="45718" rIns="45718" bIns="45718">
            <a:spAutoFit/>
          </a:bodyPr>
          <a:lstStyle>
            <a:lvl1pPr>
              <a:defRPr sz="800">
                <a:solidFill>
                  <a:srgbClr val="77522F"/>
                </a:solidFill>
                <a:latin typeface="Kumbh Sans Regular Bold"/>
                <a:ea typeface="Kumbh Sans Regular Bold"/>
                <a:cs typeface="Kumbh Sans Regular Bold"/>
                <a:sym typeface="Kumbh Sans Regular Bold"/>
              </a:defRPr>
            </a:lvl1pPr>
          </a:lstStyle>
          <a:p>
            <a:pPr/>
            <a:r>
              <a:t>DIVINE LITURGY • CLASS 2</a:t>
            </a:r>
          </a:p>
        </p:txBody>
      </p:sp>
      <p:sp>
        <p:nvSpPr>
          <p:cNvPr id="201" name="TextBox 2"/>
          <p:cNvSpPr txBox="1"/>
          <p:nvPr/>
        </p:nvSpPr>
        <p:spPr>
          <a:xfrm>
            <a:off x="731519" y="658368"/>
            <a:ext cx="10698482" cy="52323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8" tIns="45718" rIns="45718" bIns="45718">
            <a:spAutoFit/>
          </a:bodyPr>
          <a:lstStyle>
            <a:lvl1pPr>
              <a:defRPr sz="2700">
                <a:solidFill>
                  <a:srgbClr val="1E1E1E"/>
                </a:solidFill>
                <a:latin typeface="Kumbh Sans Regular Bold"/>
                <a:ea typeface="Kumbh Sans Regular Bold"/>
                <a:cs typeface="Kumbh Sans Regular Bold"/>
                <a:sym typeface="Kumbh Sans Regular Bold"/>
              </a:defRPr>
            </a:lvl1pPr>
          </a:lstStyle>
          <a:p>
            <a:pPr/>
            <a:r>
              <a:t>The Great Litany</a:t>
            </a:r>
          </a:p>
        </p:txBody>
      </p:sp>
      <p:sp>
        <p:nvSpPr>
          <p:cNvPr id="202" name="Rounded Rectangle 5"/>
          <p:cNvSpPr/>
          <p:nvPr/>
        </p:nvSpPr>
        <p:spPr>
          <a:xfrm>
            <a:off x="6720840" y="1691638"/>
            <a:ext cx="4709160" cy="4297683"/>
          </a:xfrm>
          <a:prstGeom prst="roundRect">
            <a:avLst>
              <a:gd name="adj" fmla="val 16667"/>
            </a:avLst>
          </a:prstGeom>
          <a:solidFill>
            <a:srgbClr val="EAE7E0"/>
          </a:solidFill>
          <a:ln>
            <a:solidFill>
              <a:srgbClr val="B8B3A9"/>
            </a:solidFill>
          </a:ln>
          <a:effectLst>
            <a:outerShdw sx="100000" sy="100000" kx="0" ky="0" algn="b" rotWithShape="0" blurRad="38100" dist="23000" dir="5400000">
              <a:srgbClr val="000000">
                <a:alpha val="35000"/>
              </a:srgbClr>
            </a:outerShdw>
          </a:effectLst>
        </p:spPr>
        <p:txBody>
          <a:bodyPr lIns="45718" tIns="45718" rIns="45718" bIns="45718" anchor="ctr"/>
          <a:lstStyle/>
          <a:p>
            <a:pPr algn="ctr">
              <a:defRPr sz="1300">
                <a:solidFill>
                  <a:srgbClr val="646058"/>
                </a:solidFill>
                <a:latin typeface="Kumbh Sans Regular Bold"/>
                <a:ea typeface="Kumbh Sans Regular Bold"/>
                <a:cs typeface="Kumbh Sans Regular Bold"/>
                <a:sym typeface="Kumbh Sans Regular Bold"/>
              </a:defRPr>
            </a:pPr>
          </a:p>
        </p:txBody>
      </p:sp>
      <p:pic>
        <p:nvPicPr>
          <p:cNvPr id="203" name="IMG_7208.heic" descr="IMG_7208.heic"/>
          <p:cNvPicPr>
            <a:picLocks noChangeAspect="1"/>
          </p:cNvPicPr>
          <p:nvPr/>
        </p:nvPicPr>
        <p:blipFill>
          <a:blip r:embed="rId2">
            <a:extLst/>
          </a:blip>
          <a:srcRect l="26398" t="20839" r="28937" b="18616"/>
          <a:stretch>
            <a:fillRect/>
          </a:stretch>
        </p:blipFill>
        <p:spPr>
          <a:xfrm>
            <a:off x="6911647" y="2164187"/>
            <a:ext cx="4327547" cy="3299755"/>
          </a:xfrm>
          <a:prstGeom prst="rect">
            <a:avLst/>
          </a:prstGeom>
          <a:ln w="12700">
            <a:miter lim="400000"/>
          </a:ln>
        </p:spPr>
      </p:pic>
      <p:sp>
        <p:nvSpPr>
          <p:cNvPr id="204" name="TextBox 2"/>
          <p:cNvSpPr txBox="1"/>
          <p:nvPr/>
        </p:nvSpPr>
        <p:spPr>
          <a:xfrm>
            <a:off x="810901" y="1906905"/>
            <a:ext cx="5486403" cy="409955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8" tIns="45718" rIns="45718" bIns="45718">
            <a:spAutoFit/>
          </a:bodyPr>
          <a:lstStyle/>
          <a:p>
            <a:pPr marL="250657" indent="-250657" defTabSz="12700">
              <a:lnSpc>
                <a:spcPct val="135000"/>
              </a:lnSpc>
              <a:buSzPct val="100000"/>
              <a:buChar char="•"/>
              <a:tabLst>
                <a:tab pos="355600" algn="l"/>
                <a:tab pos="711200" algn="l"/>
                <a:tab pos="1066800" algn="l"/>
                <a:tab pos="1422400" algn="l"/>
                <a:tab pos="1778000" algn="l"/>
                <a:tab pos="2133600" algn="l"/>
                <a:tab pos="2489200" algn="l"/>
                <a:tab pos="2844800" algn="l"/>
                <a:tab pos="3200400" algn="l"/>
                <a:tab pos="3556000" algn="l"/>
                <a:tab pos="3911600" algn="l"/>
                <a:tab pos="4267200" algn="l"/>
              </a:tabLst>
              <a:defRPr b="1" sz="2000">
                <a:solidFill>
                  <a:srgbClr val="77522F"/>
                </a:solidFill>
                <a:latin typeface="+mn-lt"/>
                <a:ea typeface="+mn-ea"/>
                <a:cs typeface="+mn-cs"/>
                <a:sym typeface="Helvetica"/>
              </a:defRPr>
            </a:pPr>
            <a:r>
              <a:t>The Church</a:t>
            </a:r>
          </a:p>
          <a:p>
            <a:pPr marL="250657" indent="-250657" defTabSz="12700">
              <a:lnSpc>
                <a:spcPct val="135000"/>
              </a:lnSpc>
              <a:buSzPct val="100000"/>
              <a:buChar char="•"/>
              <a:tabLst>
                <a:tab pos="355600" algn="l"/>
                <a:tab pos="711200" algn="l"/>
                <a:tab pos="1066800" algn="l"/>
                <a:tab pos="1422400" algn="l"/>
                <a:tab pos="1778000" algn="l"/>
                <a:tab pos="2133600" algn="l"/>
                <a:tab pos="2489200" algn="l"/>
                <a:tab pos="2844800" algn="l"/>
                <a:tab pos="3200400" algn="l"/>
                <a:tab pos="3556000" algn="l"/>
                <a:tab pos="3911600" algn="l"/>
                <a:tab pos="4267200" algn="l"/>
              </a:tabLst>
              <a:defRPr b="1" sz="2000">
                <a:solidFill>
                  <a:srgbClr val="77522F"/>
                </a:solidFill>
                <a:latin typeface="+mn-lt"/>
                <a:ea typeface="+mn-ea"/>
                <a:cs typeface="+mn-cs"/>
                <a:sym typeface="Helvetica"/>
              </a:defRPr>
            </a:pPr>
            <a:r>
              <a:t>The world</a:t>
            </a:r>
          </a:p>
          <a:p>
            <a:pPr marL="250657" indent="-250657" defTabSz="12700">
              <a:lnSpc>
                <a:spcPct val="135000"/>
              </a:lnSpc>
              <a:buSzPct val="100000"/>
              <a:buChar char="•"/>
              <a:tabLst>
                <a:tab pos="355600" algn="l"/>
                <a:tab pos="711200" algn="l"/>
                <a:tab pos="1066800" algn="l"/>
                <a:tab pos="1422400" algn="l"/>
                <a:tab pos="1778000" algn="l"/>
                <a:tab pos="2133600" algn="l"/>
                <a:tab pos="2489200" algn="l"/>
                <a:tab pos="2844800" algn="l"/>
                <a:tab pos="3200400" algn="l"/>
                <a:tab pos="3556000" algn="l"/>
                <a:tab pos="3911600" algn="l"/>
                <a:tab pos="4267200" algn="l"/>
              </a:tabLst>
              <a:defRPr b="1" sz="2000">
                <a:solidFill>
                  <a:srgbClr val="77522F"/>
                </a:solidFill>
                <a:latin typeface="+mn-lt"/>
                <a:ea typeface="+mn-ea"/>
                <a:cs typeface="+mn-cs"/>
                <a:sym typeface="Helvetica"/>
              </a:defRPr>
            </a:pPr>
            <a:r>
              <a:t>Our bishop and clergy</a:t>
            </a:r>
          </a:p>
          <a:p>
            <a:pPr marL="250657" indent="-250657" defTabSz="12700">
              <a:lnSpc>
                <a:spcPct val="135000"/>
              </a:lnSpc>
              <a:buSzPct val="100000"/>
              <a:buChar char="•"/>
              <a:tabLst>
                <a:tab pos="355600" algn="l"/>
                <a:tab pos="711200" algn="l"/>
                <a:tab pos="1066800" algn="l"/>
                <a:tab pos="1422400" algn="l"/>
                <a:tab pos="1778000" algn="l"/>
                <a:tab pos="2133600" algn="l"/>
                <a:tab pos="2489200" algn="l"/>
                <a:tab pos="2844800" algn="l"/>
                <a:tab pos="3200400" algn="l"/>
                <a:tab pos="3556000" algn="l"/>
                <a:tab pos="3911600" algn="l"/>
                <a:tab pos="4267200" algn="l"/>
              </a:tabLst>
              <a:defRPr b="1" sz="2000">
                <a:solidFill>
                  <a:srgbClr val="77522F"/>
                </a:solidFill>
                <a:latin typeface="+mn-lt"/>
                <a:ea typeface="+mn-ea"/>
                <a:cs typeface="+mn-cs"/>
                <a:sym typeface="Helvetica"/>
              </a:defRPr>
            </a:pPr>
            <a:r>
              <a:t>Our country</a:t>
            </a:r>
          </a:p>
          <a:p>
            <a:pPr marL="250657" indent="-250657" defTabSz="12700">
              <a:lnSpc>
                <a:spcPct val="135000"/>
              </a:lnSpc>
              <a:buSzPct val="100000"/>
              <a:buChar char="•"/>
              <a:tabLst>
                <a:tab pos="355600" algn="l"/>
                <a:tab pos="711200" algn="l"/>
                <a:tab pos="1066800" algn="l"/>
                <a:tab pos="1422400" algn="l"/>
                <a:tab pos="1778000" algn="l"/>
                <a:tab pos="2133600" algn="l"/>
                <a:tab pos="2489200" algn="l"/>
                <a:tab pos="2844800" algn="l"/>
                <a:tab pos="3200400" algn="l"/>
                <a:tab pos="3556000" algn="l"/>
                <a:tab pos="3911600" algn="l"/>
                <a:tab pos="4267200" algn="l"/>
              </a:tabLst>
              <a:defRPr b="1" sz="2000">
                <a:solidFill>
                  <a:srgbClr val="77522F"/>
                </a:solidFill>
                <a:latin typeface="+mn-lt"/>
                <a:ea typeface="+mn-ea"/>
                <a:cs typeface="+mn-cs"/>
                <a:sym typeface="Helvetica"/>
              </a:defRPr>
            </a:pPr>
            <a:r>
              <a:t>Our community</a:t>
            </a:r>
          </a:p>
          <a:p>
            <a:pPr marL="250657" indent="-250657" defTabSz="12700">
              <a:lnSpc>
                <a:spcPct val="135000"/>
              </a:lnSpc>
              <a:buSzPct val="100000"/>
              <a:buChar char="•"/>
              <a:tabLst>
                <a:tab pos="355600" algn="l"/>
                <a:tab pos="711200" algn="l"/>
                <a:tab pos="1066800" algn="l"/>
                <a:tab pos="1422400" algn="l"/>
                <a:tab pos="1778000" algn="l"/>
                <a:tab pos="2133600" algn="l"/>
                <a:tab pos="2489200" algn="l"/>
                <a:tab pos="2844800" algn="l"/>
                <a:tab pos="3200400" algn="l"/>
                <a:tab pos="3556000" algn="l"/>
                <a:tab pos="3911600" algn="l"/>
                <a:tab pos="4267200" algn="l"/>
              </a:tabLst>
              <a:defRPr b="1" sz="2000">
                <a:solidFill>
                  <a:srgbClr val="77522F"/>
                </a:solidFill>
                <a:latin typeface="+mn-lt"/>
                <a:ea typeface="+mn-ea"/>
                <a:cs typeface="+mn-cs"/>
                <a:sym typeface="Helvetica"/>
              </a:defRPr>
            </a:pPr>
            <a:r>
              <a:t>Travelers</a:t>
            </a:r>
          </a:p>
          <a:p>
            <a:pPr marL="250657" indent="-250657" defTabSz="12700">
              <a:lnSpc>
                <a:spcPct val="135000"/>
              </a:lnSpc>
              <a:buSzPct val="100000"/>
              <a:buChar char="•"/>
              <a:tabLst>
                <a:tab pos="355600" algn="l"/>
                <a:tab pos="711200" algn="l"/>
                <a:tab pos="1066800" algn="l"/>
                <a:tab pos="1422400" algn="l"/>
                <a:tab pos="1778000" algn="l"/>
                <a:tab pos="2133600" algn="l"/>
                <a:tab pos="2489200" algn="l"/>
                <a:tab pos="2844800" algn="l"/>
                <a:tab pos="3200400" algn="l"/>
                <a:tab pos="3556000" algn="l"/>
                <a:tab pos="3911600" algn="l"/>
                <a:tab pos="4267200" algn="l"/>
              </a:tabLst>
              <a:defRPr b="1" sz="2000">
                <a:solidFill>
                  <a:srgbClr val="77522F"/>
                </a:solidFill>
                <a:latin typeface="+mn-lt"/>
                <a:ea typeface="+mn-ea"/>
                <a:cs typeface="+mn-cs"/>
                <a:sym typeface="Helvetica"/>
              </a:defRPr>
            </a:pPr>
            <a:r>
              <a:t>The sick</a:t>
            </a:r>
          </a:p>
          <a:p>
            <a:pPr marL="250657" indent="-250657" defTabSz="12700">
              <a:lnSpc>
                <a:spcPct val="135000"/>
              </a:lnSpc>
              <a:buSzPct val="100000"/>
              <a:buChar char="•"/>
              <a:tabLst>
                <a:tab pos="355600" algn="l"/>
                <a:tab pos="711200" algn="l"/>
                <a:tab pos="1066800" algn="l"/>
                <a:tab pos="1422400" algn="l"/>
                <a:tab pos="1778000" algn="l"/>
                <a:tab pos="2133600" algn="l"/>
                <a:tab pos="2489200" algn="l"/>
                <a:tab pos="2844800" algn="l"/>
                <a:tab pos="3200400" algn="l"/>
                <a:tab pos="3556000" algn="l"/>
                <a:tab pos="3911600" algn="l"/>
                <a:tab pos="4267200" algn="l"/>
              </a:tabLst>
              <a:defRPr b="1" sz="2000">
                <a:solidFill>
                  <a:srgbClr val="77522F"/>
                </a:solidFill>
                <a:latin typeface="+mn-lt"/>
                <a:ea typeface="+mn-ea"/>
                <a:cs typeface="+mn-cs"/>
                <a:sym typeface="Helvetica"/>
              </a:defRPr>
            </a:pPr>
            <a:r>
              <a:t>The suffering</a:t>
            </a:r>
          </a:p>
          <a:p>
            <a:pPr marL="250657" indent="-250657" defTabSz="12700">
              <a:lnSpc>
                <a:spcPct val="135000"/>
              </a:lnSpc>
              <a:buSzPct val="100000"/>
              <a:buChar char="•"/>
              <a:tabLst>
                <a:tab pos="355600" algn="l"/>
                <a:tab pos="711200" algn="l"/>
                <a:tab pos="1066800" algn="l"/>
                <a:tab pos="1422400" algn="l"/>
                <a:tab pos="1778000" algn="l"/>
                <a:tab pos="2133600" algn="l"/>
                <a:tab pos="2489200" algn="l"/>
                <a:tab pos="2844800" algn="l"/>
                <a:tab pos="3200400" algn="l"/>
                <a:tab pos="3556000" algn="l"/>
                <a:tab pos="3911600" algn="l"/>
                <a:tab pos="4267200" algn="l"/>
              </a:tabLst>
              <a:defRPr b="1" sz="2000">
                <a:solidFill>
                  <a:srgbClr val="77522F"/>
                </a:solidFill>
                <a:latin typeface="+mn-lt"/>
                <a:ea typeface="+mn-ea"/>
                <a:cs typeface="+mn-cs"/>
                <a:sym typeface="Helvetica"/>
              </a:defRPr>
            </a:pPr>
            <a:r>
              <a:t>Captives</a:t>
            </a:r>
          </a:p>
          <a:p>
            <a:pPr marL="250657" indent="-250657" defTabSz="12700">
              <a:lnSpc>
                <a:spcPct val="135000"/>
              </a:lnSpc>
              <a:buSzPct val="100000"/>
              <a:buChar char="•"/>
              <a:tabLst>
                <a:tab pos="355600" algn="l"/>
                <a:tab pos="711200" algn="l"/>
                <a:tab pos="1066800" algn="l"/>
                <a:tab pos="1422400" algn="l"/>
                <a:tab pos="1778000" algn="l"/>
                <a:tab pos="2133600" algn="l"/>
                <a:tab pos="2489200" algn="l"/>
                <a:tab pos="2844800" algn="l"/>
                <a:tab pos="3200400" algn="l"/>
                <a:tab pos="3556000" algn="l"/>
                <a:tab pos="3911600" algn="l"/>
                <a:tab pos="4267200" algn="l"/>
              </a:tabLst>
              <a:defRPr b="1" sz="2000">
                <a:solidFill>
                  <a:srgbClr val="77522F"/>
                </a:solidFill>
                <a:latin typeface="+mn-lt"/>
                <a:ea typeface="+mn-ea"/>
                <a:cs typeface="+mn-cs"/>
                <a:sym typeface="Helvetica"/>
              </a:defRPr>
            </a:pPr>
            <a:r>
              <a:t>Those in danger</a:t>
            </a:r>
          </a:p>
        </p:txBody>
      </p:sp>
      <p:sp>
        <p:nvSpPr>
          <p:cNvPr id="205" name="TextBox 2"/>
          <p:cNvSpPr txBox="1"/>
          <p:nvPr/>
        </p:nvSpPr>
        <p:spPr>
          <a:xfrm>
            <a:off x="810901" y="1301495"/>
            <a:ext cx="5486403" cy="44703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8" tIns="45718" rIns="45718" bIns="45718">
            <a:spAutoFit/>
          </a:bodyPr>
          <a:lstStyle>
            <a:lvl1pPr defTabSz="12700">
              <a:lnSpc>
                <a:spcPct val="135000"/>
              </a:lnSpc>
              <a:tabLst>
                <a:tab pos="355600" algn="l"/>
                <a:tab pos="711200" algn="l"/>
                <a:tab pos="1066800" algn="l"/>
                <a:tab pos="1422400" algn="l"/>
                <a:tab pos="1778000" algn="l"/>
                <a:tab pos="2133600" algn="l"/>
                <a:tab pos="2489200" algn="l"/>
                <a:tab pos="2844800" algn="l"/>
                <a:tab pos="3200400" algn="l"/>
                <a:tab pos="3556000" algn="l"/>
                <a:tab pos="3911600" algn="l"/>
                <a:tab pos="4267200" algn="l"/>
              </a:tabLst>
              <a:defRPr i="1" sz="2300"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pPr/>
            <a:r>
              <a:t>Look at Who We Pray For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bg>
      <p:bgPr>
        <a:solidFill>
          <a:srgbClr val="F9F8F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7" name="TextBox 1"/>
          <p:cNvSpPr txBox="1"/>
          <p:nvPr/>
        </p:nvSpPr>
        <p:spPr>
          <a:xfrm>
            <a:off x="731519" y="320041"/>
            <a:ext cx="6309362" cy="21843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8" tIns="45718" rIns="45718" bIns="45718">
            <a:spAutoFit/>
          </a:bodyPr>
          <a:lstStyle>
            <a:lvl1pPr>
              <a:defRPr sz="800">
                <a:solidFill>
                  <a:srgbClr val="77522F"/>
                </a:solidFill>
                <a:latin typeface="Kumbh Sans Regular Bold"/>
                <a:ea typeface="Kumbh Sans Regular Bold"/>
                <a:cs typeface="Kumbh Sans Regular Bold"/>
                <a:sym typeface="Kumbh Sans Regular Bold"/>
              </a:defRPr>
            </a:lvl1pPr>
          </a:lstStyle>
          <a:p>
            <a:pPr/>
            <a:r>
              <a:t>DIVINE LITURGY • CLASS 2</a:t>
            </a:r>
          </a:p>
        </p:txBody>
      </p:sp>
      <p:sp>
        <p:nvSpPr>
          <p:cNvPr id="208" name="TextBox 2"/>
          <p:cNvSpPr txBox="1"/>
          <p:nvPr/>
        </p:nvSpPr>
        <p:spPr>
          <a:xfrm>
            <a:off x="731519" y="658369"/>
            <a:ext cx="10698482" cy="52323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8" tIns="45718" rIns="45718" bIns="45718">
            <a:spAutoFit/>
          </a:bodyPr>
          <a:lstStyle>
            <a:lvl1pPr>
              <a:defRPr sz="2700">
                <a:solidFill>
                  <a:srgbClr val="1E1E1E"/>
                </a:solidFill>
                <a:latin typeface="Kumbh Sans Regular Bold"/>
                <a:ea typeface="Kumbh Sans Regular Bold"/>
                <a:cs typeface="Kumbh Sans Regular Bold"/>
                <a:sym typeface="Kumbh Sans Regular Bold"/>
              </a:defRPr>
            </a:lvl1pPr>
          </a:lstStyle>
          <a:p>
            <a:pPr/>
            <a:r>
              <a:t>Even the Weather?</a:t>
            </a:r>
          </a:p>
        </p:txBody>
      </p:sp>
      <p:grpSp>
        <p:nvGrpSpPr>
          <p:cNvPr id="211" name="Rounded Rectangle 5"/>
          <p:cNvGrpSpPr/>
          <p:nvPr/>
        </p:nvGrpSpPr>
        <p:grpSpPr>
          <a:xfrm>
            <a:off x="6720840" y="1691639"/>
            <a:ext cx="4709162" cy="4297682"/>
            <a:chOff x="0" y="0"/>
            <a:chExt cx="4709161" cy="4297681"/>
          </a:xfrm>
        </p:grpSpPr>
        <p:sp>
          <p:nvSpPr>
            <p:cNvPr id="209" name="Rounded Rectangle"/>
            <p:cNvSpPr/>
            <p:nvPr/>
          </p:nvSpPr>
          <p:spPr>
            <a:xfrm>
              <a:off x="-1" y="0"/>
              <a:ext cx="4709162" cy="4297682"/>
            </a:xfrm>
            <a:prstGeom prst="roundRect">
              <a:avLst>
                <a:gd name="adj" fmla="val 16667"/>
              </a:avLst>
            </a:prstGeom>
            <a:solidFill>
              <a:srgbClr val="EAE7E0"/>
            </a:solidFill>
            <a:ln w="9525" cap="flat">
              <a:solidFill>
                <a:srgbClr val="B8B3A9"/>
              </a:solidFill>
              <a:prstDash val="solid"/>
              <a:round/>
            </a:ln>
            <a:effectLst>
              <a:outerShdw sx="100000" sy="100000" kx="0" ky="0" algn="b" rotWithShape="0" blurRad="38100" dist="23000" dir="5400000">
                <a:srgbClr val="000000">
                  <a:alpha val="35000"/>
                </a:srgbClr>
              </a:outerShdw>
            </a:effectLst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 sz="1300">
                  <a:solidFill>
                    <a:srgbClr val="646058"/>
                  </a:solidFill>
                  <a:latin typeface="Kumbh Sans Regular Bold"/>
                  <a:ea typeface="Kumbh Sans Regular Bold"/>
                  <a:cs typeface="Kumbh Sans Regular Bold"/>
                  <a:sym typeface="Kumbh Sans Regular Bold"/>
                </a:defRPr>
              </a:pPr>
            </a:p>
          </p:txBody>
        </p:sp>
        <p:pic>
          <p:nvPicPr>
            <p:cNvPr id="210" name="IMG_0032.HEIC" descr="IMG_0032.HEIC"/>
            <p:cNvPicPr>
              <a:picLocks noChangeAspect="1"/>
            </p:cNvPicPr>
            <p:nvPr/>
          </p:nvPicPr>
          <p:blipFill>
            <a:blip r:embed="rId2">
              <a:extLst/>
            </a:blip>
            <a:srcRect l="819" t="0" r="819" b="0"/>
            <a:stretch>
              <a:fillRect/>
            </a:stretch>
          </p:blipFill>
          <p:spPr>
            <a:xfrm>
              <a:off x="190807" y="472547"/>
              <a:ext cx="4327547" cy="3299756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</p:grpSp>
      <p:sp>
        <p:nvSpPr>
          <p:cNvPr id="212" name="TextBox 2"/>
          <p:cNvSpPr txBox="1"/>
          <p:nvPr/>
        </p:nvSpPr>
        <p:spPr>
          <a:xfrm>
            <a:off x="810901" y="2164970"/>
            <a:ext cx="5486403" cy="286511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8" tIns="45718" rIns="45718" bIns="45718">
            <a:spAutoFit/>
          </a:bodyPr>
          <a:lstStyle/>
          <a:p>
            <a:pPr marL="250657" indent="-250657" defTabSz="12700">
              <a:lnSpc>
                <a:spcPct val="135000"/>
              </a:lnSpc>
              <a:buSzPct val="100000"/>
              <a:buChar char="•"/>
              <a:tabLst>
                <a:tab pos="355600" algn="l"/>
                <a:tab pos="711200" algn="l"/>
                <a:tab pos="1066800" algn="l"/>
                <a:tab pos="1422400" algn="l"/>
                <a:tab pos="1778000" algn="l"/>
                <a:tab pos="2133600" algn="l"/>
                <a:tab pos="2489200" algn="l"/>
                <a:tab pos="2844800" algn="l"/>
                <a:tab pos="3200400" algn="l"/>
                <a:tab pos="3556000" algn="l"/>
                <a:tab pos="3911600" algn="l"/>
                <a:tab pos="4267200" algn="l"/>
              </a:tabLst>
              <a:defRPr b="1" sz="2000">
                <a:solidFill>
                  <a:srgbClr val="77522F"/>
                </a:solidFill>
                <a:latin typeface="+mn-lt"/>
                <a:ea typeface="+mn-ea"/>
                <a:cs typeface="+mn-cs"/>
                <a:sym typeface="Helvetica"/>
              </a:defRPr>
            </a:pPr>
            <a:r>
              <a:t>Weather</a:t>
            </a:r>
          </a:p>
          <a:p>
            <a:pPr marL="250657" indent="-250657" defTabSz="12700">
              <a:lnSpc>
                <a:spcPct val="135000"/>
              </a:lnSpc>
              <a:buSzPct val="100000"/>
              <a:buChar char="•"/>
              <a:tabLst>
                <a:tab pos="355600" algn="l"/>
                <a:tab pos="711200" algn="l"/>
                <a:tab pos="1066800" algn="l"/>
                <a:tab pos="1422400" algn="l"/>
                <a:tab pos="1778000" algn="l"/>
                <a:tab pos="2133600" algn="l"/>
                <a:tab pos="2489200" algn="l"/>
                <a:tab pos="2844800" algn="l"/>
                <a:tab pos="3200400" algn="l"/>
                <a:tab pos="3556000" algn="l"/>
                <a:tab pos="3911600" algn="l"/>
                <a:tab pos="4267200" algn="l"/>
              </a:tabLst>
              <a:defRPr b="1" sz="2000">
                <a:solidFill>
                  <a:srgbClr val="77522F"/>
                </a:solidFill>
                <a:latin typeface="+mn-lt"/>
                <a:ea typeface="+mn-ea"/>
                <a:cs typeface="+mn-cs"/>
                <a:sym typeface="Helvetica"/>
              </a:defRPr>
            </a:pPr>
            <a:r>
              <a:t>Food</a:t>
            </a:r>
          </a:p>
          <a:p>
            <a:pPr marL="250657" indent="-250657" defTabSz="12700">
              <a:lnSpc>
                <a:spcPct val="135000"/>
              </a:lnSpc>
              <a:buSzPct val="100000"/>
              <a:buChar char="•"/>
              <a:tabLst>
                <a:tab pos="355600" algn="l"/>
                <a:tab pos="711200" algn="l"/>
                <a:tab pos="1066800" algn="l"/>
                <a:tab pos="1422400" algn="l"/>
                <a:tab pos="1778000" algn="l"/>
                <a:tab pos="2133600" algn="l"/>
                <a:tab pos="2489200" algn="l"/>
                <a:tab pos="2844800" algn="l"/>
                <a:tab pos="3200400" algn="l"/>
                <a:tab pos="3556000" algn="l"/>
                <a:tab pos="3911600" algn="l"/>
                <a:tab pos="4267200" algn="l"/>
              </a:tabLst>
              <a:defRPr b="1" sz="2000">
                <a:solidFill>
                  <a:srgbClr val="77522F"/>
                </a:solidFill>
                <a:latin typeface="+mn-lt"/>
                <a:ea typeface="+mn-ea"/>
                <a:cs typeface="+mn-cs"/>
                <a:sym typeface="Helvetica"/>
              </a:defRPr>
            </a:pPr>
            <a:r>
              <a:t>Travel</a:t>
            </a:r>
          </a:p>
          <a:p>
            <a:pPr marL="250657" indent="-250657" defTabSz="12700">
              <a:lnSpc>
                <a:spcPct val="135000"/>
              </a:lnSpc>
              <a:buSzPct val="100000"/>
              <a:buChar char="•"/>
              <a:tabLst>
                <a:tab pos="355600" algn="l"/>
                <a:tab pos="711200" algn="l"/>
                <a:tab pos="1066800" algn="l"/>
                <a:tab pos="1422400" algn="l"/>
                <a:tab pos="1778000" algn="l"/>
                <a:tab pos="2133600" algn="l"/>
                <a:tab pos="2489200" algn="l"/>
                <a:tab pos="2844800" algn="l"/>
                <a:tab pos="3200400" algn="l"/>
                <a:tab pos="3556000" algn="l"/>
                <a:tab pos="3911600" algn="l"/>
                <a:tab pos="4267200" algn="l"/>
              </a:tabLst>
              <a:defRPr b="1" sz="2000">
                <a:solidFill>
                  <a:srgbClr val="77522F"/>
                </a:solidFill>
                <a:latin typeface="+mn-lt"/>
                <a:ea typeface="+mn-ea"/>
                <a:cs typeface="+mn-cs"/>
                <a:sym typeface="Helvetica"/>
              </a:defRPr>
            </a:pPr>
            <a:r>
              <a:t>Health</a:t>
            </a:r>
          </a:p>
          <a:p>
            <a:pPr marL="250657" indent="-250657" defTabSz="12700">
              <a:lnSpc>
                <a:spcPct val="135000"/>
              </a:lnSpc>
              <a:buSzPct val="100000"/>
              <a:buChar char="•"/>
              <a:tabLst>
                <a:tab pos="355600" algn="l"/>
                <a:tab pos="711200" algn="l"/>
                <a:tab pos="1066800" algn="l"/>
                <a:tab pos="1422400" algn="l"/>
                <a:tab pos="1778000" algn="l"/>
                <a:tab pos="2133600" algn="l"/>
                <a:tab pos="2489200" algn="l"/>
                <a:tab pos="2844800" algn="l"/>
                <a:tab pos="3200400" algn="l"/>
                <a:tab pos="3556000" algn="l"/>
                <a:tab pos="3911600" algn="l"/>
                <a:tab pos="4267200" algn="l"/>
              </a:tabLst>
              <a:defRPr b="1" sz="2000">
                <a:solidFill>
                  <a:srgbClr val="77522F"/>
                </a:solidFill>
                <a:latin typeface="+mn-lt"/>
                <a:ea typeface="+mn-ea"/>
                <a:cs typeface="+mn-cs"/>
                <a:sym typeface="Helvetica"/>
              </a:defRPr>
            </a:pPr>
            <a:r>
              <a:t>Government</a:t>
            </a:r>
          </a:p>
          <a:p>
            <a:pPr marL="250657" indent="-250657" defTabSz="12700">
              <a:lnSpc>
                <a:spcPct val="135000"/>
              </a:lnSpc>
              <a:buSzPct val="100000"/>
              <a:buChar char="•"/>
              <a:tabLst>
                <a:tab pos="355600" algn="l"/>
                <a:tab pos="711200" algn="l"/>
                <a:tab pos="1066800" algn="l"/>
                <a:tab pos="1422400" algn="l"/>
                <a:tab pos="1778000" algn="l"/>
                <a:tab pos="2133600" algn="l"/>
                <a:tab pos="2489200" algn="l"/>
                <a:tab pos="2844800" algn="l"/>
                <a:tab pos="3200400" algn="l"/>
                <a:tab pos="3556000" algn="l"/>
                <a:tab pos="3911600" algn="l"/>
                <a:tab pos="4267200" algn="l"/>
              </a:tabLst>
              <a:defRPr b="1" sz="2000">
                <a:solidFill>
                  <a:srgbClr val="77522F"/>
                </a:solidFill>
                <a:latin typeface="+mn-lt"/>
                <a:ea typeface="+mn-ea"/>
                <a:cs typeface="+mn-cs"/>
                <a:sym typeface="Helvetica"/>
              </a:defRPr>
            </a:pPr>
            <a:r>
              <a:t>Community</a:t>
            </a:r>
          </a:p>
          <a:p>
            <a:pPr marL="250657" indent="-250657" defTabSz="12700">
              <a:lnSpc>
                <a:spcPct val="135000"/>
              </a:lnSpc>
              <a:buSzPct val="100000"/>
              <a:buChar char="•"/>
              <a:tabLst>
                <a:tab pos="355600" algn="l"/>
                <a:tab pos="711200" algn="l"/>
                <a:tab pos="1066800" algn="l"/>
                <a:tab pos="1422400" algn="l"/>
                <a:tab pos="1778000" algn="l"/>
                <a:tab pos="2133600" algn="l"/>
                <a:tab pos="2489200" algn="l"/>
                <a:tab pos="2844800" algn="l"/>
                <a:tab pos="3200400" algn="l"/>
                <a:tab pos="3556000" algn="l"/>
                <a:tab pos="3911600" algn="l"/>
                <a:tab pos="4267200" algn="l"/>
              </a:tabLst>
              <a:defRPr b="1" sz="2000">
                <a:solidFill>
                  <a:srgbClr val="77522F"/>
                </a:solidFill>
                <a:latin typeface="+mn-lt"/>
                <a:ea typeface="+mn-ea"/>
                <a:cs typeface="+mn-cs"/>
                <a:sym typeface="Helvetica"/>
              </a:defRPr>
            </a:pPr>
            <a:r>
              <a:t>Peace</a:t>
            </a:r>
          </a:p>
        </p:txBody>
      </p:sp>
      <p:sp>
        <p:nvSpPr>
          <p:cNvPr id="213" name="TextBox 2"/>
          <p:cNvSpPr txBox="1"/>
          <p:nvPr/>
        </p:nvSpPr>
        <p:spPr>
          <a:xfrm>
            <a:off x="810901" y="1225295"/>
            <a:ext cx="5486403" cy="80771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8" tIns="45718" rIns="45718" bIns="45718">
            <a:spAutoFit/>
          </a:bodyPr>
          <a:lstStyle>
            <a:lvl1pPr defTabSz="12700">
              <a:lnSpc>
                <a:spcPct val="135000"/>
              </a:lnSpc>
              <a:tabLst>
                <a:tab pos="355600" algn="l"/>
                <a:tab pos="711200" algn="l"/>
                <a:tab pos="1066800" algn="l"/>
                <a:tab pos="1422400" algn="l"/>
                <a:tab pos="1778000" algn="l"/>
                <a:tab pos="2133600" algn="l"/>
                <a:tab pos="2489200" algn="l"/>
                <a:tab pos="2844800" algn="l"/>
                <a:tab pos="3200400" algn="l"/>
                <a:tab pos="3556000" algn="l"/>
                <a:tab pos="3911600" algn="l"/>
                <a:tab pos="4267200" algn="l"/>
              </a:tabLst>
              <a:defRPr i="1" sz="2000"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pPr/>
            <a:r>
              <a:t>“For seasonable weather, abundance of the fruits of the earth, and peaceful times…”</a:t>
            </a:r>
          </a:p>
        </p:txBody>
      </p:sp>
      <p:sp>
        <p:nvSpPr>
          <p:cNvPr id="214" name="TextBox 2"/>
          <p:cNvSpPr txBox="1"/>
          <p:nvPr/>
        </p:nvSpPr>
        <p:spPr>
          <a:xfrm>
            <a:off x="810901" y="5233960"/>
            <a:ext cx="5486403" cy="39623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8" tIns="45718" rIns="45718" bIns="45718">
            <a:spAutoFit/>
          </a:bodyPr>
          <a:lstStyle>
            <a:lvl1pPr defTabSz="12700">
              <a:lnSpc>
                <a:spcPct val="135000"/>
              </a:lnSpc>
              <a:tabLst>
                <a:tab pos="355600" algn="l"/>
                <a:tab pos="711200" algn="l"/>
                <a:tab pos="1066800" algn="l"/>
                <a:tab pos="1422400" algn="l"/>
                <a:tab pos="1778000" algn="l"/>
                <a:tab pos="2133600" algn="l"/>
                <a:tab pos="2489200" algn="l"/>
                <a:tab pos="2844800" algn="l"/>
                <a:tab pos="3200400" algn="l"/>
                <a:tab pos="3556000" algn="l"/>
                <a:tab pos="3911600" algn="l"/>
                <a:tab pos="4267200" algn="l"/>
              </a:tabLst>
              <a:defRPr i="1" sz="2000"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pPr/>
            <a:r>
              <a:t>Nothing is outside prayer.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bg>
      <p:bgPr>
        <a:solidFill>
          <a:srgbClr val="F9F8F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6" name="TextBox 1"/>
          <p:cNvSpPr txBox="1"/>
          <p:nvPr/>
        </p:nvSpPr>
        <p:spPr>
          <a:xfrm>
            <a:off x="731519" y="320041"/>
            <a:ext cx="6309362" cy="21843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8" tIns="45718" rIns="45718" bIns="45718">
            <a:spAutoFit/>
          </a:bodyPr>
          <a:lstStyle>
            <a:lvl1pPr>
              <a:defRPr sz="800">
                <a:solidFill>
                  <a:srgbClr val="77522F"/>
                </a:solidFill>
                <a:latin typeface="Kumbh Sans Regular Bold"/>
                <a:ea typeface="Kumbh Sans Regular Bold"/>
                <a:cs typeface="Kumbh Sans Regular Bold"/>
                <a:sym typeface="Kumbh Sans Regular Bold"/>
              </a:defRPr>
            </a:lvl1pPr>
          </a:lstStyle>
          <a:p>
            <a:pPr/>
            <a:r>
              <a:t>DIVINE LITURGY • CLASS 2</a:t>
            </a:r>
          </a:p>
        </p:txBody>
      </p:sp>
      <p:sp>
        <p:nvSpPr>
          <p:cNvPr id="217" name="TextBox 2"/>
          <p:cNvSpPr txBox="1"/>
          <p:nvPr/>
        </p:nvSpPr>
        <p:spPr>
          <a:xfrm>
            <a:off x="731519" y="658369"/>
            <a:ext cx="10698482" cy="52323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8" tIns="45718" rIns="45718" bIns="45718">
            <a:spAutoFit/>
          </a:bodyPr>
          <a:lstStyle>
            <a:lvl1pPr>
              <a:defRPr sz="2700">
                <a:solidFill>
                  <a:srgbClr val="1E1E1E"/>
                </a:solidFill>
                <a:latin typeface="Kumbh Sans Regular Bold"/>
                <a:ea typeface="Kumbh Sans Regular Bold"/>
                <a:cs typeface="Kumbh Sans Regular Bold"/>
                <a:sym typeface="Kumbh Sans Regular Bold"/>
              </a:defRPr>
            </a:lvl1pPr>
          </a:lstStyle>
          <a:p>
            <a:pPr/>
            <a:r>
              <a:t>Lord, Have Mercy</a:t>
            </a:r>
          </a:p>
        </p:txBody>
      </p:sp>
      <p:grpSp>
        <p:nvGrpSpPr>
          <p:cNvPr id="220" name="Rounded Rectangle 5"/>
          <p:cNvGrpSpPr/>
          <p:nvPr/>
        </p:nvGrpSpPr>
        <p:grpSpPr>
          <a:xfrm>
            <a:off x="6720840" y="1691639"/>
            <a:ext cx="4709162" cy="4297682"/>
            <a:chOff x="0" y="0"/>
            <a:chExt cx="4709161" cy="4297681"/>
          </a:xfrm>
        </p:grpSpPr>
        <p:sp>
          <p:nvSpPr>
            <p:cNvPr id="218" name="Rounded Rectangle"/>
            <p:cNvSpPr/>
            <p:nvPr/>
          </p:nvSpPr>
          <p:spPr>
            <a:xfrm>
              <a:off x="-1" y="0"/>
              <a:ext cx="4709162" cy="4297682"/>
            </a:xfrm>
            <a:prstGeom prst="roundRect">
              <a:avLst>
                <a:gd name="adj" fmla="val 16667"/>
              </a:avLst>
            </a:prstGeom>
            <a:solidFill>
              <a:srgbClr val="EAE7E0"/>
            </a:solidFill>
            <a:ln w="9525" cap="flat">
              <a:solidFill>
                <a:srgbClr val="B8B3A9"/>
              </a:solidFill>
              <a:prstDash val="solid"/>
              <a:round/>
            </a:ln>
            <a:effectLst>
              <a:outerShdw sx="100000" sy="100000" kx="0" ky="0" algn="b" rotWithShape="0" blurRad="38100" dist="23000" dir="5400000">
                <a:srgbClr val="000000">
                  <a:alpha val="35000"/>
                </a:srgbClr>
              </a:outerShdw>
            </a:effectLst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 sz="1300">
                  <a:solidFill>
                    <a:srgbClr val="646058"/>
                  </a:solidFill>
                  <a:latin typeface="Kumbh Sans Regular Bold"/>
                  <a:ea typeface="Kumbh Sans Regular Bold"/>
                  <a:cs typeface="Kumbh Sans Regular Bold"/>
                  <a:sym typeface="Kumbh Sans Regular Bold"/>
                </a:defRPr>
              </a:pPr>
            </a:p>
          </p:txBody>
        </p:sp>
        <p:pic>
          <p:nvPicPr>
            <p:cNvPr id="219" name="image3.jpeg" descr="image3.jpeg"/>
            <p:cNvPicPr>
              <a:picLocks noChangeAspect="1"/>
            </p:cNvPicPr>
            <p:nvPr/>
          </p:nvPicPr>
          <p:blipFill>
            <a:blip r:embed="rId2">
              <a:extLst/>
            </a:blip>
            <a:srcRect l="0" t="0" r="0" b="0"/>
            <a:stretch>
              <a:fillRect/>
            </a:stretch>
          </p:blipFill>
          <p:spPr>
            <a:xfrm>
              <a:off x="190807" y="472547"/>
              <a:ext cx="4327547" cy="3299756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</p:grpSp>
      <p:sp>
        <p:nvSpPr>
          <p:cNvPr id="221" name="TextBox 2"/>
          <p:cNvSpPr txBox="1"/>
          <p:nvPr/>
        </p:nvSpPr>
        <p:spPr>
          <a:xfrm>
            <a:off x="810901" y="2164970"/>
            <a:ext cx="5486403" cy="286511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8" tIns="45718" rIns="45718" bIns="45718">
            <a:spAutoFit/>
          </a:bodyPr>
          <a:lstStyle/>
          <a:p>
            <a:pPr marL="250657" indent="-250657" defTabSz="12700">
              <a:lnSpc>
                <a:spcPct val="135000"/>
              </a:lnSpc>
              <a:buSzPct val="100000"/>
              <a:buChar char="•"/>
              <a:tabLst>
                <a:tab pos="355600" algn="l"/>
                <a:tab pos="711200" algn="l"/>
                <a:tab pos="1066800" algn="l"/>
                <a:tab pos="1422400" algn="l"/>
                <a:tab pos="1778000" algn="l"/>
                <a:tab pos="2133600" algn="l"/>
                <a:tab pos="2489200" algn="l"/>
                <a:tab pos="2844800" algn="l"/>
                <a:tab pos="3200400" algn="l"/>
                <a:tab pos="3556000" algn="l"/>
                <a:tab pos="3911600" algn="l"/>
                <a:tab pos="4267200" algn="l"/>
              </a:tabLst>
              <a:defRPr b="1" sz="2000">
                <a:solidFill>
                  <a:srgbClr val="77522F"/>
                </a:solidFill>
                <a:latin typeface="+mn-lt"/>
                <a:ea typeface="+mn-ea"/>
                <a:cs typeface="+mn-cs"/>
                <a:sym typeface="Helvetica"/>
              </a:defRPr>
            </a:pPr>
            <a:r>
              <a:t>Mercy</a:t>
            </a:r>
          </a:p>
          <a:p>
            <a:pPr marL="250657" indent="-250657" defTabSz="12700">
              <a:lnSpc>
                <a:spcPct val="135000"/>
              </a:lnSpc>
              <a:buSzPct val="100000"/>
              <a:buChar char="•"/>
              <a:tabLst>
                <a:tab pos="355600" algn="l"/>
                <a:tab pos="711200" algn="l"/>
                <a:tab pos="1066800" algn="l"/>
                <a:tab pos="1422400" algn="l"/>
                <a:tab pos="1778000" algn="l"/>
                <a:tab pos="2133600" algn="l"/>
                <a:tab pos="2489200" algn="l"/>
                <a:tab pos="2844800" algn="l"/>
                <a:tab pos="3200400" algn="l"/>
                <a:tab pos="3556000" algn="l"/>
                <a:tab pos="3911600" algn="l"/>
                <a:tab pos="4267200" algn="l"/>
              </a:tabLst>
              <a:defRPr b="1" sz="2000">
                <a:solidFill>
                  <a:srgbClr val="77522F"/>
                </a:solidFill>
                <a:latin typeface="+mn-lt"/>
                <a:ea typeface="+mn-ea"/>
                <a:cs typeface="+mn-cs"/>
                <a:sym typeface="Helvetica"/>
              </a:defRPr>
            </a:pPr>
            <a:r>
              <a:t>Compassion</a:t>
            </a:r>
          </a:p>
          <a:p>
            <a:pPr marL="250657" indent="-250657" defTabSz="12700">
              <a:lnSpc>
                <a:spcPct val="135000"/>
              </a:lnSpc>
              <a:buSzPct val="100000"/>
              <a:buChar char="•"/>
              <a:tabLst>
                <a:tab pos="355600" algn="l"/>
                <a:tab pos="711200" algn="l"/>
                <a:tab pos="1066800" algn="l"/>
                <a:tab pos="1422400" algn="l"/>
                <a:tab pos="1778000" algn="l"/>
                <a:tab pos="2133600" algn="l"/>
                <a:tab pos="2489200" algn="l"/>
                <a:tab pos="2844800" algn="l"/>
                <a:tab pos="3200400" algn="l"/>
                <a:tab pos="3556000" algn="l"/>
                <a:tab pos="3911600" algn="l"/>
                <a:tab pos="4267200" algn="l"/>
              </a:tabLst>
              <a:defRPr b="1" sz="2000">
                <a:solidFill>
                  <a:srgbClr val="77522F"/>
                </a:solidFill>
                <a:latin typeface="+mn-lt"/>
                <a:ea typeface="+mn-ea"/>
                <a:cs typeface="+mn-cs"/>
                <a:sym typeface="Helvetica"/>
              </a:defRPr>
            </a:pPr>
            <a:r>
              <a:t>Healing</a:t>
            </a:r>
          </a:p>
          <a:p>
            <a:pPr marL="250657" indent="-250657" defTabSz="12700">
              <a:lnSpc>
                <a:spcPct val="135000"/>
              </a:lnSpc>
              <a:buSzPct val="100000"/>
              <a:buChar char="•"/>
              <a:tabLst>
                <a:tab pos="355600" algn="l"/>
                <a:tab pos="711200" algn="l"/>
                <a:tab pos="1066800" algn="l"/>
                <a:tab pos="1422400" algn="l"/>
                <a:tab pos="1778000" algn="l"/>
                <a:tab pos="2133600" algn="l"/>
                <a:tab pos="2489200" algn="l"/>
                <a:tab pos="2844800" algn="l"/>
                <a:tab pos="3200400" algn="l"/>
                <a:tab pos="3556000" algn="l"/>
                <a:tab pos="3911600" algn="l"/>
                <a:tab pos="4267200" algn="l"/>
              </a:tabLst>
              <a:defRPr b="1" sz="2000">
                <a:solidFill>
                  <a:srgbClr val="77522F"/>
                </a:solidFill>
                <a:latin typeface="+mn-lt"/>
                <a:ea typeface="+mn-ea"/>
                <a:cs typeface="+mn-cs"/>
                <a:sym typeface="Helvetica"/>
              </a:defRPr>
            </a:pPr>
            <a:r>
              <a:t>Forgiveness</a:t>
            </a:r>
          </a:p>
          <a:p>
            <a:pPr marL="250657" indent="-250657" defTabSz="12700">
              <a:lnSpc>
                <a:spcPct val="135000"/>
              </a:lnSpc>
              <a:buSzPct val="100000"/>
              <a:buChar char="•"/>
              <a:tabLst>
                <a:tab pos="355600" algn="l"/>
                <a:tab pos="711200" algn="l"/>
                <a:tab pos="1066800" algn="l"/>
                <a:tab pos="1422400" algn="l"/>
                <a:tab pos="1778000" algn="l"/>
                <a:tab pos="2133600" algn="l"/>
                <a:tab pos="2489200" algn="l"/>
                <a:tab pos="2844800" algn="l"/>
                <a:tab pos="3200400" algn="l"/>
                <a:tab pos="3556000" algn="l"/>
                <a:tab pos="3911600" algn="l"/>
                <a:tab pos="4267200" algn="l"/>
              </a:tabLst>
              <a:defRPr b="1" sz="2000">
                <a:solidFill>
                  <a:srgbClr val="77522F"/>
                </a:solidFill>
                <a:latin typeface="+mn-lt"/>
                <a:ea typeface="+mn-ea"/>
                <a:cs typeface="+mn-cs"/>
                <a:sym typeface="Helvetica"/>
              </a:defRPr>
            </a:pPr>
            <a:r>
              <a:t>Protection</a:t>
            </a:r>
          </a:p>
          <a:p>
            <a:pPr marL="250657" indent="-250657" defTabSz="12700">
              <a:lnSpc>
                <a:spcPct val="135000"/>
              </a:lnSpc>
              <a:buSzPct val="100000"/>
              <a:buChar char="•"/>
              <a:tabLst>
                <a:tab pos="355600" algn="l"/>
                <a:tab pos="711200" algn="l"/>
                <a:tab pos="1066800" algn="l"/>
                <a:tab pos="1422400" algn="l"/>
                <a:tab pos="1778000" algn="l"/>
                <a:tab pos="2133600" algn="l"/>
                <a:tab pos="2489200" algn="l"/>
                <a:tab pos="2844800" algn="l"/>
                <a:tab pos="3200400" algn="l"/>
                <a:tab pos="3556000" algn="l"/>
                <a:tab pos="3911600" algn="l"/>
                <a:tab pos="4267200" algn="l"/>
              </a:tabLst>
              <a:defRPr b="1" sz="2000">
                <a:solidFill>
                  <a:srgbClr val="77522F"/>
                </a:solidFill>
                <a:latin typeface="+mn-lt"/>
                <a:ea typeface="+mn-ea"/>
                <a:cs typeface="+mn-cs"/>
                <a:sym typeface="Helvetica"/>
              </a:defRPr>
            </a:pPr>
            <a:r>
              <a:t>Help</a:t>
            </a:r>
          </a:p>
          <a:p>
            <a:pPr marL="250657" indent="-250657" defTabSz="12700">
              <a:lnSpc>
                <a:spcPct val="135000"/>
              </a:lnSpc>
              <a:buSzPct val="100000"/>
              <a:buChar char="•"/>
              <a:tabLst>
                <a:tab pos="355600" algn="l"/>
                <a:tab pos="711200" algn="l"/>
                <a:tab pos="1066800" algn="l"/>
                <a:tab pos="1422400" algn="l"/>
                <a:tab pos="1778000" algn="l"/>
                <a:tab pos="2133600" algn="l"/>
                <a:tab pos="2489200" algn="l"/>
                <a:tab pos="2844800" algn="l"/>
                <a:tab pos="3200400" algn="l"/>
                <a:tab pos="3556000" algn="l"/>
                <a:tab pos="3911600" algn="l"/>
                <a:tab pos="4267200" algn="l"/>
              </a:tabLst>
              <a:defRPr b="1" sz="2000">
                <a:solidFill>
                  <a:srgbClr val="77522F"/>
                </a:solidFill>
                <a:latin typeface="+mn-lt"/>
                <a:ea typeface="+mn-ea"/>
                <a:cs typeface="+mn-cs"/>
                <a:sym typeface="Helvetica"/>
              </a:defRPr>
            </a:pPr>
            <a:r>
              <a:t>Loving-kindness</a:t>
            </a:r>
          </a:p>
        </p:txBody>
      </p:sp>
      <p:sp>
        <p:nvSpPr>
          <p:cNvPr id="222" name="TextBox 2"/>
          <p:cNvSpPr txBox="1"/>
          <p:nvPr/>
        </p:nvSpPr>
        <p:spPr>
          <a:xfrm>
            <a:off x="810901" y="5233960"/>
            <a:ext cx="5486403" cy="39623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8" tIns="45718" rIns="45718" bIns="45718">
            <a:spAutoFit/>
          </a:bodyPr>
          <a:lstStyle>
            <a:lvl1pPr defTabSz="12700">
              <a:lnSpc>
                <a:spcPct val="135000"/>
              </a:lnSpc>
              <a:tabLst>
                <a:tab pos="355600" algn="l"/>
                <a:tab pos="711200" algn="l"/>
                <a:tab pos="1066800" algn="l"/>
                <a:tab pos="1422400" algn="l"/>
                <a:tab pos="1778000" algn="l"/>
                <a:tab pos="2133600" algn="l"/>
                <a:tab pos="2489200" algn="l"/>
                <a:tab pos="2844800" algn="l"/>
                <a:tab pos="3200400" algn="l"/>
                <a:tab pos="3556000" algn="l"/>
                <a:tab pos="3911600" algn="l"/>
                <a:tab pos="4267200" algn="l"/>
              </a:tabLst>
              <a:defRPr i="1" sz="2000"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pPr/>
            <a:r>
              <a:t>Lord, your will be done.</a:t>
            </a:r>
          </a:p>
        </p:txBody>
      </p:sp>
      <p:sp>
        <p:nvSpPr>
          <p:cNvPr id="223" name="TextBox 2"/>
          <p:cNvSpPr txBox="1"/>
          <p:nvPr/>
        </p:nvSpPr>
        <p:spPr>
          <a:xfrm>
            <a:off x="810901" y="1479295"/>
            <a:ext cx="5486403" cy="39623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8" tIns="45718" rIns="45718" bIns="45718">
            <a:spAutoFit/>
          </a:bodyPr>
          <a:lstStyle>
            <a:lvl1pPr defTabSz="12700">
              <a:lnSpc>
                <a:spcPct val="135000"/>
              </a:lnSpc>
              <a:tabLst>
                <a:tab pos="355600" algn="l"/>
                <a:tab pos="711200" algn="l"/>
                <a:tab pos="1066800" algn="l"/>
                <a:tab pos="1422400" algn="l"/>
                <a:tab pos="1778000" algn="l"/>
                <a:tab pos="2133600" algn="l"/>
                <a:tab pos="2489200" algn="l"/>
                <a:tab pos="2844800" algn="l"/>
                <a:tab pos="3200400" algn="l"/>
                <a:tab pos="3556000" algn="l"/>
                <a:tab pos="3911600" algn="l"/>
                <a:tab pos="4267200" algn="l"/>
              </a:tabLst>
              <a:defRPr i="1" sz="2000"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pPr/>
            <a:r>
              <a:t>Lord. Have. Mercy. Lord. Have. Mercy.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bg>
      <p:bgPr>
        <a:solidFill>
          <a:srgbClr val="F9F8F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" name="TextBox 1"/>
          <p:cNvSpPr txBox="1"/>
          <p:nvPr/>
        </p:nvSpPr>
        <p:spPr>
          <a:xfrm>
            <a:off x="731519" y="320041"/>
            <a:ext cx="6309362" cy="21843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8" tIns="45718" rIns="45718" bIns="45718">
            <a:spAutoFit/>
          </a:bodyPr>
          <a:lstStyle>
            <a:lvl1pPr>
              <a:defRPr sz="800">
                <a:solidFill>
                  <a:srgbClr val="77522F"/>
                </a:solidFill>
                <a:latin typeface="Kumbh Sans Regular Bold"/>
                <a:ea typeface="Kumbh Sans Regular Bold"/>
                <a:cs typeface="Kumbh Sans Regular Bold"/>
                <a:sym typeface="Kumbh Sans Regular Bold"/>
              </a:defRPr>
            </a:lvl1pPr>
          </a:lstStyle>
          <a:p>
            <a:pPr/>
            <a:r>
              <a:t>DIVINE LITURGY • CLASS 2</a:t>
            </a:r>
          </a:p>
        </p:txBody>
      </p:sp>
      <p:sp>
        <p:nvSpPr>
          <p:cNvPr id="226" name="TextBox 2"/>
          <p:cNvSpPr txBox="1"/>
          <p:nvPr/>
        </p:nvSpPr>
        <p:spPr>
          <a:xfrm>
            <a:off x="731519" y="658368"/>
            <a:ext cx="10698482" cy="52323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8" tIns="45718" rIns="45718" bIns="45718">
            <a:spAutoFit/>
          </a:bodyPr>
          <a:lstStyle>
            <a:lvl1pPr>
              <a:defRPr sz="2700">
                <a:solidFill>
                  <a:srgbClr val="1E1E1E"/>
                </a:solidFill>
                <a:latin typeface="Kumbh Sans Regular Bold"/>
                <a:ea typeface="Kumbh Sans Regular Bold"/>
                <a:cs typeface="Kumbh Sans Regular Bold"/>
                <a:sym typeface="Kumbh Sans Regular Bold"/>
              </a:defRPr>
            </a:lvl1pPr>
          </a:lstStyle>
          <a:p>
            <a:pPr/>
            <a:r>
              <a:t>The Theotokos and All the Saints</a:t>
            </a:r>
          </a:p>
        </p:txBody>
      </p:sp>
      <p:sp>
        <p:nvSpPr>
          <p:cNvPr id="227" name="Rounded Rectangle 5"/>
          <p:cNvSpPr/>
          <p:nvPr/>
        </p:nvSpPr>
        <p:spPr>
          <a:xfrm>
            <a:off x="6720840" y="1183638"/>
            <a:ext cx="4709160" cy="4297683"/>
          </a:xfrm>
          <a:prstGeom prst="roundRect">
            <a:avLst>
              <a:gd name="adj" fmla="val 16667"/>
            </a:avLst>
          </a:prstGeom>
          <a:solidFill>
            <a:srgbClr val="EAE7E0"/>
          </a:solidFill>
          <a:ln>
            <a:solidFill>
              <a:srgbClr val="B8B3A9"/>
            </a:solidFill>
          </a:ln>
          <a:effectLst>
            <a:outerShdw sx="100000" sy="100000" kx="0" ky="0" algn="b" rotWithShape="0" blurRad="38100" dist="23000" dir="5400000">
              <a:srgbClr val="000000">
                <a:alpha val="35000"/>
              </a:srgbClr>
            </a:outerShdw>
          </a:effectLst>
        </p:spPr>
        <p:txBody>
          <a:bodyPr lIns="45718" tIns="45718" rIns="45718" bIns="45718" anchor="ctr"/>
          <a:lstStyle/>
          <a:p>
            <a:pPr algn="ctr">
              <a:defRPr sz="1300">
                <a:solidFill>
                  <a:srgbClr val="646058"/>
                </a:solidFill>
                <a:latin typeface="Kumbh Sans Regular Bold"/>
                <a:ea typeface="Kumbh Sans Regular Bold"/>
                <a:cs typeface="Kumbh Sans Regular Bold"/>
                <a:sym typeface="Kumbh Sans Regular Bold"/>
              </a:defRPr>
            </a:pPr>
          </a:p>
        </p:txBody>
      </p:sp>
      <p:pic>
        <p:nvPicPr>
          <p:cNvPr id="228" name="TheotokosNew1Small__20846.jpeg" descr="TheotokosNew1Small__20846.jpeg"/>
          <p:cNvPicPr>
            <a:picLocks noChangeAspect="1"/>
          </p:cNvPicPr>
          <p:nvPr/>
        </p:nvPicPr>
        <p:blipFill>
          <a:blip r:embed="rId2">
            <a:extLst/>
          </a:blip>
          <a:srcRect l="0" t="19316" r="0" b="22857"/>
          <a:stretch>
            <a:fillRect/>
          </a:stretch>
        </p:blipFill>
        <p:spPr>
          <a:xfrm>
            <a:off x="6911647" y="1499743"/>
            <a:ext cx="4327547" cy="3635834"/>
          </a:xfrm>
          <a:prstGeom prst="rect">
            <a:avLst/>
          </a:prstGeom>
          <a:ln w="12700">
            <a:miter lim="400000"/>
          </a:ln>
        </p:spPr>
      </p:pic>
      <p:sp>
        <p:nvSpPr>
          <p:cNvPr id="229" name="TextBox 2"/>
          <p:cNvSpPr txBox="1"/>
          <p:nvPr/>
        </p:nvSpPr>
        <p:spPr>
          <a:xfrm>
            <a:off x="810901" y="2660270"/>
            <a:ext cx="5486403" cy="327659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8" tIns="45718" rIns="45718" bIns="45718">
            <a:spAutoFit/>
          </a:bodyPr>
          <a:lstStyle/>
          <a:p>
            <a:pPr marL="250657" indent="-250657" defTabSz="12700">
              <a:lnSpc>
                <a:spcPct val="135000"/>
              </a:lnSpc>
              <a:buSzPct val="100000"/>
              <a:buChar char="•"/>
              <a:tabLst>
                <a:tab pos="355600" algn="l"/>
                <a:tab pos="711200" algn="l"/>
                <a:tab pos="1066800" algn="l"/>
                <a:tab pos="1422400" algn="l"/>
                <a:tab pos="1778000" algn="l"/>
                <a:tab pos="2133600" algn="l"/>
                <a:tab pos="2489200" algn="l"/>
                <a:tab pos="2844800" algn="l"/>
                <a:tab pos="3200400" algn="l"/>
                <a:tab pos="3556000" algn="l"/>
                <a:tab pos="3911600" algn="l"/>
                <a:tab pos="4267200" algn="l"/>
              </a:tabLst>
              <a:defRPr b="1" sz="2000">
                <a:solidFill>
                  <a:srgbClr val="77522F"/>
                </a:solidFill>
                <a:latin typeface="+mn-lt"/>
                <a:ea typeface="+mn-ea"/>
                <a:cs typeface="+mn-cs"/>
                <a:sym typeface="Helvetica"/>
              </a:defRPr>
            </a:pPr>
            <a:r>
              <a:t>This is where the earthly and heavenly Church come together again.</a:t>
            </a:r>
          </a:p>
          <a:p>
            <a:pPr marL="250657" indent="-250657" defTabSz="12700">
              <a:lnSpc>
                <a:spcPct val="135000"/>
              </a:lnSpc>
              <a:buSzPct val="100000"/>
              <a:buChar char="•"/>
              <a:tabLst>
                <a:tab pos="355600" algn="l"/>
                <a:tab pos="711200" algn="l"/>
                <a:tab pos="1066800" algn="l"/>
                <a:tab pos="1422400" algn="l"/>
                <a:tab pos="1778000" algn="l"/>
                <a:tab pos="2133600" algn="l"/>
                <a:tab pos="2489200" algn="l"/>
                <a:tab pos="2844800" algn="l"/>
                <a:tab pos="3200400" algn="l"/>
                <a:tab pos="3556000" algn="l"/>
                <a:tab pos="3911600" algn="l"/>
                <a:tab pos="4267200" algn="l"/>
              </a:tabLst>
              <a:defRPr b="1" sz="2000">
                <a:solidFill>
                  <a:srgbClr val="77522F"/>
                </a:solidFill>
                <a:latin typeface="+mn-lt"/>
                <a:ea typeface="+mn-ea"/>
                <a:cs typeface="+mn-cs"/>
                <a:sym typeface="Helvetica"/>
              </a:defRPr>
            </a:pPr>
            <a:r>
              <a:t>We’ve prayed for the world, the Church, the living and suffering, and now we remember that we aren’t the whole Church standing in this room.</a:t>
            </a:r>
          </a:p>
          <a:p>
            <a:pPr marL="250657" indent="-250657" defTabSz="12700">
              <a:lnSpc>
                <a:spcPct val="135000"/>
              </a:lnSpc>
              <a:buSzPct val="100000"/>
              <a:buChar char="•"/>
              <a:tabLst>
                <a:tab pos="355600" algn="l"/>
                <a:tab pos="711200" algn="l"/>
                <a:tab pos="1066800" algn="l"/>
                <a:tab pos="1422400" algn="l"/>
                <a:tab pos="1778000" algn="l"/>
                <a:tab pos="2133600" algn="l"/>
                <a:tab pos="2489200" algn="l"/>
                <a:tab pos="2844800" algn="l"/>
                <a:tab pos="3200400" algn="l"/>
                <a:tab pos="3556000" algn="l"/>
                <a:tab pos="3911600" algn="l"/>
                <a:tab pos="4267200" algn="l"/>
              </a:tabLst>
              <a:defRPr b="1" sz="2000">
                <a:solidFill>
                  <a:srgbClr val="77522F"/>
                </a:solidFill>
                <a:latin typeface="+mn-lt"/>
                <a:ea typeface="+mn-ea"/>
                <a:cs typeface="+mn-cs"/>
                <a:sym typeface="Helvetica"/>
              </a:defRPr>
            </a:pPr>
            <a:r>
              <a:t>The Theotokos and saints aren’t absent from Christian worship.</a:t>
            </a:r>
          </a:p>
        </p:txBody>
      </p:sp>
      <p:sp>
        <p:nvSpPr>
          <p:cNvPr id="230" name="TextBox 2"/>
          <p:cNvSpPr txBox="1"/>
          <p:nvPr/>
        </p:nvSpPr>
        <p:spPr>
          <a:xfrm>
            <a:off x="810901" y="1339595"/>
            <a:ext cx="5486403" cy="121919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8" tIns="45718" rIns="45718" bIns="45718">
            <a:spAutoFit/>
          </a:bodyPr>
          <a:lstStyle>
            <a:lvl1pPr defTabSz="12700">
              <a:lnSpc>
                <a:spcPct val="135000"/>
              </a:lnSpc>
              <a:tabLst>
                <a:tab pos="355600" algn="l"/>
                <a:tab pos="711200" algn="l"/>
                <a:tab pos="1066800" algn="l"/>
                <a:tab pos="1422400" algn="l"/>
                <a:tab pos="1778000" algn="l"/>
                <a:tab pos="2133600" algn="l"/>
                <a:tab pos="2489200" algn="l"/>
                <a:tab pos="2844800" algn="l"/>
                <a:tab pos="3200400" algn="l"/>
                <a:tab pos="3556000" algn="l"/>
                <a:tab pos="3911600" algn="l"/>
                <a:tab pos="4267200" algn="l"/>
              </a:tabLst>
              <a:defRPr i="1" sz="2000"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pPr/>
            <a:r>
              <a:t>“Commemorating our most holy, most pure, most blessed and glorious Lady Theotokos and ever-virgin Mary, with all the saints…”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bg>
      <p:bgPr>
        <a:solidFill>
          <a:srgbClr val="F9F8F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2" name="TextBox 1"/>
          <p:cNvSpPr txBox="1"/>
          <p:nvPr/>
        </p:nvSpPr>
        <p:spPr>
          <a:xfrm>
            <a:off x="731519" y="320041"/>
            <a:ext cx="6309362" cy="21843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8" tIns="45718" rIns="45718" bIns="45718">
            <a:spAutoFit/>
          </a:bodyPr>
          <a:lstStyle>
            <a:lvl1pPr>
              <a:defRPr sz="800">
                <a:solidFill>
                  <a:srgbClr val="77522F"/>
                </a:solidFill>
                <a:latin typeface="Kumbh Sans Regular Bold"/>
                <a:ea typeface="Kumbh Sans Regular Bold"/>
                <a:cs typeface="Kumbh Sans Regular Bold"/>
                <a:sym typeface="Kumbh Sans Regular Bold"/>
              </a:defRPr>
            </a:lvl1pPr>
          </a:lstStyle>
          <a:p>
            <a:pPr/>
            <a:r>
              <a:t>DIVINE LITURGY • CLASS 2</a:t>
            </a:r>
          </a:p>
        </p:txBody>
      </p:sp>
      <p:sp>
        <p:nvSpPr>
          <p:cNvPr id="233" name="TextBox 2"/>
          <p:cNvSpPr txBox="1"/>
          <p:nvPr/>
        </p:nvSpPr>
        <p:spPr>
          <a:xfrm>
            <a:off x="731519" y="658369"/>
            <a:ext cx="10698482" cy="52323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8" tIns="45718" rIns="45718" bIns="45718">
            <a:spAutoFit/>
          </a:bodyPr>
          <a:lstStyle>
            <a:lvl1pPr>
              <a:defRPr sz="2700">
                <a:solidFill>
                  <a:srgbClr val="1E1E1E"/>
                </a:solidFill>
                <a:latin typeface="Kumbh Sans Regular Bold"/>
                <a:ea typeface="Kumbh Sans Regular Bold"/>
                <a:cs typeface="Kumbh Sans Regular Bold"/>
                <a:sym typeface="Kumbh Sans Regular Bold"/>
              </a:defRPr>
            </a:lvl1pPr>
          </a:lstStyle>
          <a:p>
            <a:pPr/>
            <a:r>
              <a:t>All of Our Lives</a:t>
            </a:r>
          </a:p>
        </p:txBody>
      </p:sp>
      <p:sp>
        <p:nvSpPr>
          <p:cNvPr id="234" name="Rounded Rectangle 5"/>
          <p:cNvSpPr/>
          <p:nvPr/>
        </p:nvSpPr>
        <p:spPr>
          <a:xfrm>
            <a:off x="6720840" y="1183638"/>
            <a:ext cx="4709160" cy="4297683"/>
          </a:xfrm>
          <a:prstGeom prst="roundRect">
            <a:avLst>
              <a:gd name="adj" fmla="val 16667"/>
            </a:avLst>
          </a:prstGeom>
          <a:solidFill>
            <a:srgbClr val="EAE7E0"/>
          </a:solidFill>
          <a:ln>
            <a:solidFill>
              <a:srgbClr val="B8B3A9"/>
            </a:solidFill>
          </a:ln>
          <a:effectLst>
            <a:outerShdw sx="100000" sy="100000" kx="0" ky="0" algn="b" rotWithShape="0" blurRad="38100" dist="23000" dir="5400000">
              <a:srgbClr val="000000">
                <a:alpha val="35000"/>
              </a:srgbClr>
            </a:outerShdw>
          </a:effectLst>
        </p:spPr>
        <p:txBody>
          <a:bodyPr lIns="45718" tIns="45718" rIns="45718" bIns="45718" anchor="ctr"/>
          <a:lstStyle/>
          <a:p>
            <a:pPr algn="ctr">
              <a:defRPr sz="1300">
                <a:solidFill>
                  <a:srgbClr val="646058"/>
                </a:solidFill>
                <a:latin typeface="Kumbh Sans Regular Bold"/>
                <a:ea typeface="Kumbh Sans Regular Bold"/>
                <a:cs typeface="Kumbh Sans Regular Bold"/>
                <a:sym typeface="Kumbh Sans Regular Bold"/>
              </a:defRPr>
            </a:pPr>
          </a:p>
        </p:txBody>
      </p:sp>
      <p:pic>
        <p:nvPicPr>
          <p:cNvPr id="235" name="TheotokosNew1Small__20846.jpeg" descr="TheotokosNew1Small__20846.jpeg"/>
          <p:cNvPicPr>
            <a:picLocks noChangeAspect="1"/>
          </p:cNvPicPr>
          <p:nvPr/>
        </p:nvPicPr>
        <p:blipFill>
          <a:blip r:embed="rId2">
            <a:extLst/>
          </a:blip>
          <a:srcRect l="0" t="19316" r="0" b="22857"/>
          <a:stretch>
            <a:fillRect/>
          </a:stretch>
        </p:blipFill>
        <p:spPr>
          <a:xfrm>
            <a:off x="6911647" y="1499743"/>
            <a:ext cx="4327547" cy="3635834"/>
          </a:xfrm>
          <a:prstGeom prst="rect">
            <a:avLst/>
          </a:prstGeom>
          <a:ln w="12700">
            <a:miter lim="400000"/>
          </a:ln>
        </p:spPr>
      </p:pic>
      <p:sp>
        <p:nvSpPr>
          <p:cNvPr id="236" name="TextBox 2"/>
          <p:cNvSpPr txBox="1"/>
          <p:nvPr/>
        </p:nvSpPr>
        <p:spPr>
          <a:xfrm>
            <a:off x="810901" y="2660270"/>
            <a:ext cx="5486403" cy="121919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8" tIns="45718" rIns="45718" bIns="45718">
            <a:spAutoFit/>
          </a:bodyPr>
          <a:lstStyle/>
          <a:p>
            <a:pPr marL="250657" indent="-250657" defTabSz="12700">
              <a:lnSpc>
                <a:spcPct val="135000"/>
              </a:lnSpc>
              <a:buSzPct val="100000"/>
              <a:buChar char="•"/>
              <a:tabLst>
                <a:tab pos="355600" algn="l"/>
                <a:tab pos="711200" algn="l"/>
                <a:tab pos="1066800" algn="l"/>
                <a:tab pos="1422400" algn="l"/>
                <a:tab pos="1778000" algn="l"/>
                <a:tab pos="2133600" algn="l"/>
                <a:tab pos="2489200" algn="l"/>
                <a:tab pos="2844800" algn="l"/>
                <a:tab pos="3200400" algn="l"/>
                <a:tab pos="3556000" algn="l"/>
                <a:tab pos="3911600" algn="l"/>
                <a:tab pos="4267200" algn="l"/>
              </a:tabLst>
              <a:defRPr b="1" sz="2000">
                <a:solidFill>
                  <a:srgbClr val="77522F"/>
                </a:solidFill>
                <a:latin typeface="+mn-lt"/>
                <a:ea typeface="+mn-ea"/>
                <a:cs typeface="+mn-cs"/>
                <a:sym typeface="Helvetica"/>
              </a:defRPr>
            </a:pPr>
            <a:r>
              <a:t>Ourselves.</a:t>
            </a:r>
          </a:p>
          <a:p>
            <a:pPr marL="250657" indent="-250657" defTabSz="12700">
              <a:lnSpc>
                <a:spcPct val="135000"/>
              </a:lnSpc>
              <a:buSzPct val="100000"/>
              <a:buChar char="•"/>
              <a:tabLst>
                <a:tab pos="355600" algn="l"/>
                <a:tab pos="711200" algn="l"/>
                <a:tab pos="1066800" algn="l"/>
                <a:tab pos="1422400" algn="l"/>
                <a:tab pos="1778000" algn="l"/>
                <a:tab pos="2133600" algn="l"/>
                <a:tab pos="2489200" algn="l"/>
                <a:tab pos="2844800" algn="l"/>
                <a:tab pos="3200400" algn="l"/>
                <a:tab pos="3556000" algn="l"/>
                <a:tab pos="3911600" algn="l"/>
                <a:tab pos="4267200" algn="l"/>
              </a:tabLst>
              <a:defRPr b="1" sz="2000">
                <a:solidFill>
                  <a:srgbClr val="77522F"/>
                </a:solidFill>
                <a:latin typeface="+mn-lt"/>
                <a:ea typeface="+mn-ea"/>
                <a:cs typeface="+mn-cs"/>
                <a:sym typeface="Helvetica"/>
              </a:defRPr>
            </a:pPr>
            <a:r>
              <a:t>Each other.</a:t>
            </a:r>
          </a:p>
          <a:p>
            <a:pPr marL="250657" indent="-250657" defTabSz="12700">
              <a:lnSpc>
                <a:spcPct val="135000"/>
              </a:lnSpc>
              <a:buSzPct val="100000"/>
              <a:buChar char="•"/>
              <a:tabLst>
                <a:tab pos="355600" algn="l"/>
                <a:tab pos="711200" algn="l"/>
                <a:tab pos="1066800" algn="l"/>
                <a:tab pos="1422400" algn="l"/>
                <a:tab pos="1778000" algn="l"/>
                <a:tab pos="2133600" algn="l"/>
                <a:tab pos="2489200" algn="l"/>
                <a:tab pos="2844800" algn="l"/>
                <a:tab pos="3200400" algn="l"/>
                <a:tab pos="3556000" algn="l"/>
                <a:tab pos="3911600" algn="l"/>
                <a:tab pos="4267200" algn="l"/>
              </a:tabLst>
              <a:defRPr b="1" sz="2000">
                <a:solidFill>
                  <a:srgbClr val="77522F"/>
                </a:solidFill>
                <a:latin typeface="+mn-lt"/>
                <a:ea typeface="+mn-ea"/>
                <a:cs typeface="+mn-cs"/>
                <a:sym typeface="Helvetica"/>
              </a:defRPr>
            </a:pPr>
            <a:r>
              <a:t>All our life.</a:t>
            </a:r>
          </a:p>
        </p:txBody>
      </p:sp>
      <p:sp>
        <p:nvSpPr>
          <p:cNvPr id="237" name="TextBox 2"/>
          <p:cNvSpPr txBox="1"/>
          <p:nvPr/>
        </p:nvSpPr>
        <p:spPr>
          <a:xfrm>
            <a:off x="810901" y="1339595"/>
            <a:ext cx="5486403" cy="80771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8" tIns="45718" rIns="45718" bIns="45718">
            <a:spAutoFit/>
          </a:bodyPr>
          <a:lstStyle>
            <a:lvl1pPr defTabSz="12700">
              <a:lnSpc>
                <a:spcPct val="135000"/>
              </a:lnSpc>
              <a:tabLst>
                <a:tab pos="355600" algn="l"/>
                <a:tab pos="711200" algn="l"/>
                <a:tab pos="1066800" algn="l"/>
                <a:tab pos="1422400" algn="l"/>
                <a:tab pos="1778000" algn="l"/>
                <a:tab pos="2133600" algn="l"/>
                <a:tab pos="2489200" algn="l"/>
                <a:tab pos="2844800" algn="l"/>
                <a:tab pos="3200400" algn="l"/>
                <a:tab pos="3556000" algn="l"/>
                <a:tab pos="3911600" algn="l"/>
                <a:tab pos="4267200" algn="l"/>
              </a:tabLst>
              <a:defRPr i="1" sz="2000"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pPr/>
            <a:r>
              <a:t>“Let us commend ourselves and each other and all our life unto Christ our God.”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bg>
      <p:bgPr>
        <a:solidFill>
          <a:srgbClr val="F9F8F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9" name="TextBox 1"/>
          <p:cNvSpPr txBox="1"/>
          <p:nvPr/>
        </p:nvSpPr>
        <p:spPr>
          <a:xfrm>
            <a:off x="731519" y="320041"/>
            <a:ext cx="6309362" cy="21843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8" tIns="45718" rIns="45718" bIns="45718">
            <a:spAutoFit/>
          </a:bodyPr>
          <a:lstStyle>
            <a:lvl1pPr>
              <a:defRPr sz="800">
                <a:solidFill>
                  <a:srgbClr val="77522F"/>
                </a:solidFill>
                <a:latin typeface="Kumbh Sans Regular Bold"/>
                <a:ea typeface="Kumbh Sans Regular Bold"/>
                <a:cs typeface="Kumbh Sans Regular Bold"/>
                <a:sym typeface="Kumbh Sans Regular Bold"/>
              </a:defRPr>
            </a:lvl1pPr>
          </a:lstStyle>
          <a:p>
            <a:pPr/>
            <a:r>
              <a:t>DIVINE LITURGY • CLASS 2</a:t>
            </a:r>
          </a:p>
        </p:txBody>
      </p:sp>
      <p:sp>
        <p:nvSpPr>
          <p:cNvPr id="240" name="TextBox 2"/>
          <p:cNvSpPr txBox="1"/>
          <p:nvPr/>
        </p:nvSpPr>
        <p:spPr>
          <a:xfrm>
            <a:off x="731519" y="658369"/>
            <a:ext cx="10698482" cy="52323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8" tIns="45718" rIns="45718" bIns="45718">
            <a:spAutoFit/>
          </a:bodyPr>
          <a:lstStyle>
            <a:lvl1pPr>
              <a:defRPr sz="2700">
                <a:solidFill>
                  <a:srgbClr val="1E1E1E"/>
                </a:solidFill>
                <a:latin typeface="Kumbh Sans Regular Bold"/>
                <a:ea typeface="Kumbh Sans Regular Bold"/>
                <a:cs typeface="Kumbh Sans Regular Bold"/>
                <a:sym typeface="Kumbh Sans Regular Bold"/>
              </a:defRPr>
            </a:lvl1pPr>
          </a:lstStyle>
          <a:p>
            <a:pPr/>
            <a:r>
              <a:t>All of Our Lives</a:t>
            </a:r>
          </a:p>
        </p:txBody>
      </p:sp>
      <p:sp>
        <p:nvSpPr>
          <p:cNvPr id="241" name="Rounded Rectangle 5"/>
          <p:cNvSpPr/>
          <p:nvPr/>
        </p:nvSpPr>
        <p:spPr>
          <a:xfrm>
            <a:off x="6720840" y="1183638"/>
            <a:ext cx="4709160" cy="4907826"/>
          </a:xfrm>
          <a:prstGeom prst="roundRect">
            <a:avLst>
              <a:gd name="adj" fmla="val 15211"/>
            </a:avLst>
          </a:prstGeom>
          <a:solidFill>
            <a:srgbClr val="EAE7E0"/>
          </a:solidFill>
          <a:ln>
            <a:solidFill>
              <a:srgbClr val="B8B3A9"/>
            </a:solidFill>
          </a:ln>
          <a:effectLst>
            <a:outerShdw sx="100000" sy="100000" kx="0" ky="0" algn="b" rotWithShape="0" blurRad="38100" dist="23000" dir="5400000">
              <a:srgbClr val="000000">
                <a:alpha val="35000"/>
              </a:srgbClr>
            </a:outerShdw>
          </a:effectLst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8" tIns="45718" rIns="45718" bIns="45718" anchor="ctr"/>
          <a:lstStyle>
            <a:lvl1pPr algn="ctr">
              <a:defRPr sz="1300">
                <a:solidFill>
                  <a:srgbClr val="646058"/>
                </a:solidFill>
                <a:latin typeface="Kumbh Sans Regular Bold"/>
                <a:ea typeface="Kumbh Sans Regular Bold"/>
                <a:cs typeface="Kumbh Sans Regular Bold"/>
                <a:sym typeface="Kumbh Sans Regular Bold"/>
              </a:defRPr>
            </a:lvl1pPr>
          </a:lstStyle>
          <a:p>
            <a:pPr/>
            <a:r>
              <a:t>S</a:t>
            </a:r>
          </a:p>
        </p:txBody>
      </p:sp>
      <p:pic>
        <p:nvPicPr>
          <p:cNvPr id="242" name="image14.jpeg" descr="image14.jpeg"/>
          <p:cNvPicPr>
            <a:picLocks noChangeAspect="1"/>
          </p:cNvPicPr>
          <p:nvPr/>
        </p:nvPicPr>
        <p:blipFill>
          <a:blip r:embed="rId2">
            <a:extLst/>
          </a:blip>
          <a:srcRect l="18367" t="0" r="22894" b="0"/>
          <a:stretch>
            <a:fillRect/>
          </a:stretch>
        </p:blipFill>
        <p:spPr>
          <a:xfrm>
            <a:off x="6911647" y="1567517"/>
            <a:ext cx="4327547" cy="4146039"/>
          </a:xfrm>
          <a:prstGeom prst="rect">
            <a:avLst/>
          </a:prstGeom>
          <a:ln w="12700">
            <a:miter lim="400000"/>
          </a:ln>
        </p:spPr>
      </p:pic>
      <p:sp>
        <p:nvSpPr>
          <p:cNvPr id="243" name="TextBox 2"/>
          <p:cNvSpPr txBox="1"/>
          <p:nvPr/>
        </p:nvSpPr>
        <p:spPr>
          <a:xfrm>
            <a:off x="810901" y="2698370"/>
            <a:ext cx="5486403" cy="245363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8" tIns="45718" rIns="45718" bIns="45718">
            <a:spAutoFit/>
          </a:bodyPr>
          <a:lstStyle/>
          <a:p>
            <a:pPr marL="250657" indent="-250657" defTabSz="12700">
              <a:lnSpc>
                <a:spcPct val="135000"/>
              </a:lnSpc>
              <a:buSzPct val="100000"/>
              <a:buChar char="•"/>
              <a:tabLst>
                <a:tab pos="355600" algn="l"/>
                <a:tab pos="711200" algn="l"/>
                <a:tab pos="1066800" algn="l"/>
                <a:tab pos="1422400" algn="l"/>
                <a:tab pos="1778000" algn="l"/>
                <a:tab pos="2133600" algn="l"/>
                <a:tab pos="2489200" algn="l"/>
                <a:tab pos="2844800" algn="l"/>
                <a:tab pos="3200400" algn="l"/>
                <a:tab pos="3556000" algn="l"/>
                <a:tab pos="3911600" algn="l"/>
                <a:tab pos="4267200" algn="l"/>
              </a:tabLst>
              <a:defRPr b="1" sz="2000">
                <a:latin typeface="+mn-lt"/>
                <a:ea typeface="+mn-ea"/>
                <a:cs typeface="+mn-cs"/>
                <a:sym typeface="Helvetica"/>
              </a:defRPr>
            </a:pPr>
            <a:r>
              <a:t>Ourselves.</a:t>
            </a:r>
          </a:p>
          <a:p>
            <a:pPr marL="250657" indent="-250657" defTabSz="12700">
              <a:lnSpc>
                <a:spcPct val="135000"/>
              </a:lnSpc>
              <a:buSzPct val="100000"/>
              <a:buChar char="•"/>
              <a:tabLst>
                <a:tab pos="355600" algn="l"/>
                <a:tab pos="711200" algn="l"/>
                <a:tab pos="1066800" algn="l"/>
                <a:tab pos="1422400" algn="l"/>
                <a:tab pos="1778000" algn="l"/>
                <a:tab pos="2133600" algn="l"/>
                <a:tab pos="2489200" algn="l"/>
                <a:tab pos="2844800" algn="l"/>
                <a:tab pos="3200400" algn="l"/>
                <a:tab pos="3556000" algn="l"/>
                <a:tab pos="3911600" algn="l"/>
                <a:tab pos="4267200" algn="l"/>
              </a:tabLst>
              <a:defRPr b="1" sz="2000">
                <a:latin typeface="+mn-lt"/>
                <a:ea typeface="+mn-ea"/>
                <a:cs typeface="+mn-cs"/>
                <a:sym typeface="Helvetica"/>
              </a:defRPr>
            </a:pPr>
            <a:r>
              <a:t>Each other.</a:t>
            </a:r>
          </a:p>
          <a:p>
            <a:pPr marL="250657" indent="-250657" defTabSz="12700">
              <a:lnSpc>
                <a:spcPct val="135000"/>
              </a:lnSpc>
              <a:buSzPct val="100000"/>
              <a:buChar char="•"/>
              <a:tabLst>
                <a:tab pos="355600" algn="l"/>
                <a:tab pos="711200" algn="l"/>
                <a:tab pos="1066800" algn="l"/>
                <a:tab pos="1422400" algn="l"/>
                <a:tab pos="1778000" algn="l"/>
                <a:tab pos="2133600" algn="l"/>
                <a:tab pos="2489200" algn="l"/>
                <a:tab pos="2844800" algn="l"/>
                <a:tab pos="3200400" algn="l"/>
                <a:tab pos="3556000" algn="l"/>
                <a:tab pos="3911600" algn="l"/>
                <a:tab pos="4267200" algn="l"/>
              </a:tabLst>
              <a:defRPr b="1" sz="2000">
                <a:latin typeface="+mn-lt"/>
                <a:ea typeface="+mn-ea"/>
                <a:cs typeface="+mn-cs"/>
                <a:sym typeface="Helvetica"/>
              </a:defRPr>
            </a:pPr>
            <a:r>
              <a:t>All our life.</a:t>
            </a:r>
          </a:p>
          <a:p>
            <a:pPr marL="250657" indent="-250657" defTabSz="12700">
              <a:lnSpc>
                <a:spcPct val="135000"/>
              </a:lnSpc>
              <a:buSzPct val="100000"/>
              <a:buChar char="•"/>
              <a:tabLst>
                <a:tab pos="355600" algn="l"/>
                <a:tab pos="711200" algn="l"/>
                <a:tab pos="1066800" algn="l"/>
                <a:tab pos="1422400" algn="l"/>
                <a:tab pos="1778000" algn="l"/>
                <a:tab pos="2133600" algn="l"/>
                <a:tab pos="2489200" algn="l"/>
                <a:tab pos="2844800" algn="l"/>
                <a:tab pos="3200400" algn="l"/>
                <a:tab pos="3556000" algn="l"/>
                <a:tab pos="3911600" algn="l"/>
                <a:tab pos="4267200" algn="l"/>
              </a:tabLst>
              <a:defRPr b="1" sz="2000">
                <a:latin typeface="+mn-lt"/>
                <a:ea typeface="+mn-ea"/>
                <a:cs typeface="+mn-cs"/>
                <a:sym typeface="Helvetica"/>
              </a:defRPr>
            </a:pPr>
            <a:r>
              <a:t>Not Sunday morning.</a:t>
            </a:r>
          </a:p>
          <a:p>
            <a:pPr marL="250657" indent="-250657" defTabSz="12700">
              <a:lnSpc>
                <a:spcPct val="135000"/>
              </a:lnSpc>
              <a:buSzPct val="100000"/>
              <a:buChar char="•"/>
              <a:tabLst>
                <a:tab pos="355600" algn="l"/>
                <a:tab pos="711200" algn="l"/>
                <a:tab pos="1066800" algn="l"/>
                <a:tab pos="1422400" algn="l"/>
                <a:tab pos="1778000" algn="l"/>
                <a:tab pos="2133600" algn="l"/>
                <a:tab pos="2489200" algn="l"/>
                <a:tab pos="2844800" algn="l"/>
                <a:tab pos="3200400" algn="l"/>
                <a:tab pos="3556000" algn="l"/>
                <a:tab pos="3911600" algn="l"/>
                <a:tab pos="4267200" algn="l"/>
              </a:tabLst>
              <a:defRPr b="1" sz="2000">
                <a:latin typeface="+mn-lt"/>
                <a:ea typeface="+mn-ea"/>
                <a:cs typeface="+mn-cs"/>
                <a:sym typeface="Helvetica"/>
              </a:defRPr>
            </a:pPr>
            <a:r>
              <a:t>Not our religious life.</a:t>
            </a:r>
          </a:p>
          <a:p>
            <a:pPr marL="250657" indent="-250657" defTabSz="12700">
              <a:lnSpc>
                <a:spcPct val="135000"/>
              </a:lnSpc>
              <a:buSzPct val="100000"/>
              <a:buChar char="•"/>
              <a:tabLst>
                <a:tab pos="355600" algn="l"/>
                <a:tab pos="711200" algn="l"/>
                <a:tab pos="1066800" algn="l"/>
                <a:tab pos="1422400" algn="l"/>
                <a:tab pos="1778000" algn="l"/>
                <a:tab pos="2133600" algn="l"/>
                <a:tab pos="2489200" algn="l"/>
                <a:tab pos="2844800" algn="l"/>
                <a:tab pos="3200400" algn="l"/>
                <a:tab pos="3556000" algn="l"/>
                <a:tab pos="3911600" algn="l"/>
                <a:tab pos="4267200" algn="l"/>
              </a:tabLst>
              <a:defRPr b="1" sz="2000">
                <a:latin typeface="+mn-lt"/>
                <a:ea typeface="+mn-ea"/>
                <a:cs typeface="+mn-cs"/>
                <a:sym typeface="Helvetica"/>
              </a:defRPr>
            </a:pPr>
            <a:r>
              <a:t>All our life.</a:t>
            </a:r>
          </a:p>
        </p:txBody>
      </p:sp>
      <p:sp>
        <p:nvSpPr>
          <p:cNvPr id="244" name="TextBox 2"/>
          <p:cNvSpPr txBox="1"/>
          <p:nvPr/>
        </p:nvSpPr>
        <p:spPr>
          <a:xfrm>
            <a:off x="810901" y="1314195"/>
            <a:ext cx="5486403" cy="80771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8" tIns="45718" rIns="45718" bIns="45718">
            <a:spAutoFit/>
          </a:bodyPr>
          <a:lstStyle>
            <a:lvl1pPr defTabSz="12700">
              <a:lnSpc>
                <a:spcPct val="135000"/>
              </a:lnSpc>
              <a:tabLst>
                <a:tab pos="355600" algn="l"/>
                <a:tab pos="711200" algn="l"/>
                <a:tab pos="1066800" algn="l"/>
                <a:tab pos="1422400" algn="l"/>
                <a:tab pos="1778000" algn="l"/>
                <a:tab pos="2133600" algn="l"/>
                <a:tab pos="2489200" algn="l"/>
                <a:tab pos="2844800" algn="l"/>
                <a:tab pos="3200400" algn="l"/>
                <a:tab pos="3556000" algn="l"/>
                <a:tab pos="3911600" algn="l"/>
                <a:tab pos="4267200" algn="l"/>
              </a:tabLst>
              <a:defRPr i="1" sz="2000"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pPr/>
            <a:r>
              <a:t>“Let us commend ourselves and each other and all our life unto Christ our God.”</a:t>
            </a:r>
          </a:p>
        </p:txBody>
      </p:sp>
      <p:sp>
        <p:nvSpPr>
          <p:cNvPr id="245" name="TextBox 2"/>
          <p:cNvSpPr txBox="1"/>
          <p:nvPr/>
        </p:nvSpPr>
        <p:spPr>
          <a:xfrm>
            <a:off x="810901" y="2223253"/>
            <a:ext cx="5486403" cy="39623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8" tIns="45718" rIns="45718" bIns="45718">
            <a:spAutoFit/>
          </a:bodyPr>
          <a:lstStyle>
            <a:lvl1pPr defTabSz="12700">
              <a:lnSpc>
                <a:spcPct val="135000"/>
              </a:lnSpc>
              <a:tabLst>
                <a:tab pos="355600" algn="l"/>
                <a:tab pos="711200" algn="l"/>
                <a:tab pos="1066800" algn="l"/>
                <a:tab pos="1422400" algn="l"/>
                <a:tab pos="1778000" algn="l"/>
                <a:tab pos="2133600" algn="l"/>
                <a:tab pos="2489200" algn="l"/>
                <a:tab pos="2844800" algn="l"/>
                <a:tab pos="3200400" algn="l"/>
                <a:tab pos="3556000" algn="l"/>
                <a:tab pos="3911600" algn="l"/>
                <a:tab pos="4267200" algn="l"/>
              </a:tabLst>
              <a:defRPr b="1" sz="2000">
                <a:solidFill>
                  <a:srgbClr val="77522F"/>
                </a:solidFill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pPr/>
            <a:r>
              <a:t>What are we supposed to give Christ?</a:t>
            </a:r>
          </a:p>
        </p:txBody>
      </p:sp>
      <p:sp>
        <p:nvSpPr>
          <p:cNvPr id="246" name="TextBox 2"/>
          <p:cNvSpPr txBox="1"/>
          <p:nvPr/>
        </p:nvSpPr>
        <p:spPr>
          <a:xfrm>
            <a:off x="810901" y="5266446"/>
            <a:ext cx="5486403" cy="80771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8" tIns="45718" rIns="45718" bIns="45718">
            <a:spAutoFit/>
          </a:bodyPr>
          <a:lstStyle>
            <a:lvl1pPr defTabSz="12700">
              <a:lnSpc>
                <a:spcPct val="135000"/>
              </a:lnSpc>
              <a:tabLst>
                <a:tab pos="355600" algn="l"/>
                <a:tab pos="711200" algn="l"/>
                <a:tab pos="1066800" algn="l"/>
                <a:tab pos="1422400" algn="l"/>
                <a:tab pos="1778000" algn="l"/>
                <a:tab pos="2133600" algn="l"/>
                <a:tab pos="2489200" algn="l"/>
                <a:tab pos="2844800" algn="l"/>
                <a:tab pos="3200400" algn="l"/>
                <a:tab pos="3556000" algn="l"/>
                <a:tab pos="3911600" algn="l"/>
                <a:tab pos="4267200" algn="l"/>
              </a:tabLst>
              <a:defRPr b="1" sz="2000">
                <a:solidFill>
                  <a:srgbClr val="77522F"/>
                </a:solidFill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pPr/>
            <a:r>
              <a:t>That’s the first few minutes of the Divine Liturgy.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bg>
      <p:bgPr>
        <a:solidFill>
          <a:srgbClr val="F9F8F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8" name="TextBox 1"/>
          <p:cNvSpPr txBox="1"/>
          <p:nvPr/>
        </p:nvSpPr>
        <p:spPr>
          <a:xfrm>
            <a:off x="868680" y="731518"/>
            <a:ext cx="10424160" cy="26923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8" tIns="45718" rIns="45718" bIns="45718">
            <a:spAutoFit/>
          </a:bodyPr>
          <a:lstStyle>
            <a:lvl1pPr algn="ctr">
              <a:defRPr sz="1100">
                <a:solidFill>
                  <a:srgbClr val="77522F"/>
                </a:solidFill>
                <a:latin typeface="Kumbh Sans Regular Bold"/>
                <a:ea typeface="Kumbh Sans Regular Bold"/>
                <a:cs typeface="Kumbh Sans Regular Bold"/>
                <a:sym typeface="Kumbh Sans Regular Bold"/>
              </a:defRPr>
            </a:lvl1pPr>
          </a:lstStyle>
          <a:p>
            <a:pPr/>
            <a:r>
              <a:t>NEXT CLASS</a:t>
            </a:r>
          </a:p>
        </p:txBody>
      </p:sp>
      <p:sp>
        <p:nvSpPr>
          <p:cNvPr id="249" name="TextBox 2"/>
          <p:cNvSpPr txBox="1"/>
          <p:nvPr/>
        </p:nvSpPr>
        <p:spPr>
          <a:xfrm>
            <a:off x="868680" y="1325879"/>
            <a:ext cx="10424160" cy="58673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8" tIns="45718" rIns="45718" bIns="45718">
            <a:spAutoFit/>
          </a:bodyPr>
          <a:lstStyle>
            <a:lvl1pPr algn="ctr">
              <a:defRPr sz="3100">
                <a:solidFill>
                  <a:srgbClr val="1E1E1E"/>
                </a:solidFill>
                <a:latin typeface="Kumbh Sans Regular Bold"/>
                <a:ea typeface="Kumbh Sans Regular Bold"/>
                <a:cs typeface="Kumbh Sans Regular Bold"/>
                <a:sym typeface="Kumbh Sans Regular Bold"/>
              </a:defRPr>
            </a:lvl1pPr>
          </a:lstStyle>
          <a:p>
            <a:pPr/>
            <a:r>
              <a:t>The Antiphons and the Little Entrance</a:t>
            </a:r>
          </a:p>
        </p:txBody>
      </p:sp>
      <p:sp>
        <p:nvSpPr>
          <p:cNvPr id="250" name="Rounded Rectangle 4"/>
          <p:cNvSpPr/>
          <p:nvPr/>
        </p:nvSpPr>
        <p:spPr>
          <a:xfrm>
            <a:off x="3073199" y="2129869"/>
            <a:ext cx="6325423" cy="3585132"/>
          </a:xfrm>
          <a:prstGeom prst="roundRect">
            <a:avLst>
              <a:gd name="adj" fmla="val 7906"/>
            </a:avLst>
          </a:prstGeom>
          <a:solidFill>
            <a:srgbClr val="EAE7E0"/>
          </a:solidFill>
          <a:ln>
            <a:solidFill>
              <a:srgbClr val="B8B3A9"/>
            </a:solidFill>
          </a:ln>
          <a:effectLst>
            <a:outerShdw sx="100000" sy="100000" kx="0" ky="0" algn="b" rotWithShape="0" blurRad="38100" dist="23000" dir="5400000">
              <a:srgbClr val="000000">
                <a:alpha val="35000"/>
              </a:srgbClr>
            </a:outerShdw>
          </a:effectLst>
        </p:spPr>
        <p:txBody>
          <a:bodyPr lIns="45718" tIns="45718" rIns="45718" bIns="45718" anchor="ctr"/>
          <a:lstStyle/>
          <a:p>
            <a:pPr algn="ctr">
              <a:defRPr sz="1300">
                <a:solidFill>
                  <a:srgbClr val="646058"/>
                </a:solidFill>
                <a:latin typeface="Kumbh Sans Regular Bold"/>
                <a:ea typeface="Kumbh Sans Regular Bold"/>
                <a:cs typeface="Kumbh Sans Regular Bold"/>
                <a:sym typeface="Kumbh Sans Regular Bold"/>
              </a:defRPr>
            </a:pPr>
          </a:p>
        </p:txBody>
      </p:sp>
      <p:pic>
        <p:nvPicPr>
          <p:cNvPr id="251" name="Screenshot 2026-10-02 at 3.46.51 PM.JPG" descr="Screenshot 2026-10-02 at 3.46.51 PM.JPG"/>
          <p:cNvPicPr>
            <a:picLocks noChangeAspect="1"/>
          </p:cNvPicPr>
          <p:nvPr/>
        </p:nvPicPr>
        <p:blipFill>
          <a:blip r:embed="rId2">
            <a:extLst/>
          </a:blip>
          <a:srcRect l="0" t="7522" r="0" b="7522"/>
          <a:stretch>
            <a:fillRect/>
          </a:stretch>
        </p:blipFill>
        <p:spPr>
          <a:xfrm>
            <a:off x="3361051" y="2272557"/>
            <a:ext cx="5830299" cy="3299756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theme/theme1.xml><?xml version="1.0" encoding="utf-8"?>
<a:theme xmlns:a="http://schemas.openxmlformats.org/drawingml/2006/main" xmlns:r="http://schemas.openxmlformats.org/officeDocument/2006/relationships" name="Office Theme">
  <a:themeElements>
    <a:clrScheme name="Office Them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FF00FF"/>
      </a:folHlink>
    </a:clrScheme>
    <a:fontScheme name="Office Theme">
      <a:majorFont>
        <a:latin typeface="Calibri"/>
        <a:ea typeface="Calibri"/>
        <a:cs typeface="Calibri"/>
      </a:majorFont>
      <a:minorFont>
        <a:latin typeface="Helvetica"/>
        <a:ea typeface="Helvetica"/>
        <a:cs typeface="Helvetica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sx="100000" sy="100000" kx="0" ky="0" algn="b" rotWithShape="0" blurRad="38100" dist="23000" dir="5400000">
              <a:srgbClr val="000000">
                <a:alpha val="35000"/>
              </a:srgbClr>
            </a:outerShdw>
          </a:effectLst>
        </a:effectStyle>
        <a:effectStyle>
          <a:effectLst>
            <a:outerShdw sx="100000" sy="100000" kx="0" ky="0" algn="b" rotWithShape="0" blurRad="38100" dist="23000" dir="5400000">
              <a:srgbClr val="000000">
                <a:alpha val="35000"/>
              </a:srgbClr>
            </a:outerShdw>
          </a:effectLst>
        </a:effectStyle>
        <a:effectStyle>
          <a:effectLst>
            <a:outerShdw sx="100000" sy="100000" kx="0" ky="0" algn="b" rotWithShape="0" blurRad="38100" dist="23000" dir="540000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25400" cap="flat">
          <a:solidFill>
            <a:schemeClr val="accent1"/>
          </a:solidFill>
          <a:prstDash val="solid"/>
          <a:round/>
        </a:ln>
        <a:effectLst>
          <a:outerShdw sx="100000" sy="100000" kx="0" ky="0" algn="b" rotWithShape="0" blurRad="38100" dist="23000" dir="5400000">
            <a:srgbClr val="000000">
              <a:alpha val="35000"/>
            </a:srgbClr>
          </a:outerShdw>
        </a:effectLst>
        <a:sp3d/>
      </a:spPr>
      <a:bodyPr rot="0" spcFirstLastPara="1" vertOverflow="overflow" horzOverflow="overflow" vert="horz" wrap="square" lIns="45718" tIns="45718" rIns="45718" bIns="45718" numCol="1" spcCol="38100" rtlCol="0" anchor="ctr" upright="0">
        <a:spAutoFit/>
      </a:bodyPr>
      <a:lstStyle>
        <a:defPPr marL="0" marR="0" indent="0" algn="l" defTabSz="457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  <a:latin typeface="+mj-lt"/>
            <a:ea typeface="+mj-ea"/>
            <a:cs typeface="+mj-cs"/>
            <a:sym typeface="Calibri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spDef>
    <a:lnDef>
      <a:spPr>
        <a:noFill/>
        <a:ln w="25400" cap="flat">
          <a:solidFill>
            <a:schemeClr val="accent1"/>
          </a:solidFill>
          <a:prstDash val="solid"/>
          <a:round/>
        </a:ln>
        <a:effectLst>
          <a:outerShdw sx="100000" sy="100000" kx="0" ky="0" algn="b" rotWithShape="0" blurRad="38100" dist="23000" dir="5400000">
            <a:srgbClr val="000000">
              <a:alpha val="35000"/>
            </a:srgbClr>
          </a:outerShdw>
        </a:effectLst>
        <a:sp3d/>
      </a:spPr>
      <a:bodyPr rot="0" spcFirstLastPara="1" vertOverflow="overflow" horzOverflow="overflow" vert="horz" wrap="square" lIns="91439" tIns="45719" rIns="91439" bIns="45719" numCol="1" spcCol="38100" rtlCol="0" anchor="t" upright="0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45718" tIns="45718" rIns="45718" bIns="45718" numCol="1" spcCol="38100" rtlCol="0" anchor="t" upright="0">
        <a:spAutoFit/>
      </a:bodyPr>
      <a:lstStyle>
        <a:defPPr marL="0" marR="0" indent="0" algn="l" defTabSz="457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  <a:latin typeface="+mj-lt"/>
            <a:ea typeface="+mj-ea"/>
            <a:cs typeface="+mj-cs"/>
            <a:sym typeface="Calibri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txDef>
  </a:objectDefaults>
</a:theme>
</file>

<file path=ppt/theme/theme2.xml><?xml version="1.0" encoding="utf-8"?>
<a:theme xmlns:a="http://schemas.openxmlformats.org/drawingml/2006/main" xmlns:r="http://schemas.openxmlformats.org/officeDocument/2006/relationships" name="Office Theme">
  <a:themeElements>
    <a:clrScheme name="Office Them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FF00FF"/>
      </a:folHlink>
    </a:clrScheme>
    <a:fontScheme name="Office Theme">
      <a:majorFont>
        <a:latin typeface="Calibri"/>
        <a:ea typeface="Calibri"/>
        <a:cs typeface="Calibri"/>
      </a:majorFont>
      <a:minorFont>
        <a:latin typeface="Helvetica"/>
        <a:ea typeface="Helvetica"/>
        <a:cs typeface="Helvetica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sx="100000" sy="100000" kx="0" ky="0" algn="b" rotWithShape="0" blurRad="38100" dist="23000" dir="5400000">
              <a:srgbClr val="000000">
                <a:alpha val="35000"/>
              </a:srgbClr>
            </a:outerShdw>
          </a:effectLst>
        </a:effectStyle>
        <a:effectStyle>
          <a:effectLst>
            <a:outerShdw sx="100000" sy="100000" kx="0" ky="0" algn="b" rotWithShape="0" blurRad="38100" dist="23000" dir="5400000">
              <a:srgbClr val="000000">
                <a:alpha val="35000"/>
              </a:srgbClr>
            </a:outerShdw>
          </a:effectLst>
        </a:effectStyle>
        <a:effectStyle>
          <a:effectLst>
            <a:outerShdw sx="100000" sy="100000" kx="0" ky="0" algn="b" rotWithShape="0" blurRad="38100" dist="23000" dir="540000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25400" cap="flat">
          <a:solidFill>
            <a:schemeClr val="accent1"/>
          </a:solidFill>
          <a:prstDash val="solid"/>
          <a:round/>
        </a:ln>
        <a:effectLst>
          <a:outerShdw sx="100000" sy="100000" kx="0" ky="0" algn="b" rotWithShape="0" blurRad="38100" dist="23000" dir="5400000">
            <a:srgbClr val="000000">
              <a:alpha val="35000"/>
            </a:srgbClr>
          </a:outerShdw>
        </a:effectLst>
        <a:sp3d/>
      </a:spPr>
      <a:bodyPr rot="0" spcFirstLastPara="1" vertOverflow="overflow" horzOverflow="overflow" vert="horz" wrap="square" lIns="45718" tIns="45718" rIns="45718" bIns="45718" numCol="1" spcCol="38100" rtlCol="0" anchor="ctr" upright="0">
        <a:spAutoFit/>
      </a:bodyPr>
      <a:lstStyle>
        <a:defPPr marL="0" marR="0" indent="0" algn="l" defTabSz="457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  <a:latin typeface="+mj-lt"/>
            <a:ea typeface="+mj-ea"/>
            <a:cs typeface="+mj-cs"/>
            <a:sym typeface="Calibri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spDef>
    <a:lnDef>
      <a:spPr>
        <a:noFill/>
        <a:ln w="25400" cap="flat">
          <a:solidFill>
            <a:schemeClr val="accent1"/>
          </a:solidFill>
          <a:prstDash val="solid"/>
          <a:round/>
        </a:ln>
        <a:effectLst>
          <a:outerShdw sx="100000" sy="100000" kx="0" ky="0" algn="b" rotWithShape="0" blurRad="38100" dist="23000" dir="5400000">
            <a:srgbClr val="000000">
              <a:alpha val="35000"/>
            </a:srgbClr>
          </a:outerShdw>
        </a:effectLst>
        <a:sp3d/>
      </a:spPr>
      <a:bodyPr rot="0" spcFirstLastPara="1" vertOverflow="overflow" horzOverflow="overflow" vert="horz" wrap="square" lIns="91439" tIns="45719" rIns="91439" bIns="45719" numCol="1" spcCol="38100" rtlCol="0" anchor="t" upright="0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45718" tIns="45718" rIns="45718" bIns="45718" numCol="1" spcCol="38100" rtlCol="0" anchor="t" upright="0">
        <a:spAutoFit/>
      </a:bodyPr>
      <a:lstStyle>
        <a:defPPr marL="0" marR="0" indent="0" algn="l" defTabSz="457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  <a:latin typeface="+mj-lt"/>
            <a:ea typeface="+mj-ea"/>
            <a:cs typeface="+mj-cs"/>
            <a:sym typeface="Calibri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txDef>
  </a:objectDefaults>
</a:theme>
</file>

<file path=docProps/app.xml><?xml version="1.0" encoding="utf-8"?>
<Properties xmlns="http://schemas.openxmlformats.org/officeDocument/2006/extended-properties" xmlns:vt="http://schemas.openxmlformats.org/officeDocument/2006/docPropsVTypes"/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/>
</file>